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190c4d088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4bbd9563e441e"/>
  </p:sldMasterIdLst>
  <p:sldIdLst>
    <p:sldId xmlns:r="http://schemas.openxmlformats.org/officeDocument/2006/relationships" id="256" r:id="R977544d834d445af"/>
    <p:sldId xmlns:r="http://schemas.openxmlformats.org/officeDocument/2006/relationships" id="257" r:id="R6ae0054e994344e0"/>
    <p:sldId xmlns:r="http://schemas.openxmlformats.org/officeDocument/2006/relationships" id="258" r:id="Rb67bd83ef1e949b0"/>
    <p:sldId xmlns:r="http://schemas.openxmlformats.org/officeDocument/2006/relationships" id="259" r:id="Rb2a1a4393520417c"/>
    <p:sldId xmlns:r="http://schemas.openxmlformats.org/officeDocument/2006/relationships" id="260" r:id="Re2da3c6f2b344aea"/>
    <p:sldId xmlns:r="http://schemas.openxmlformats.org/officeDocument/2006/relationships" id="261" r:id="R1554160ceda24f0b"/>
    <p:sldId xmlns:r="http://schemas.openxmlformats.org/officeDocument/2006/relationships" id="262" r:id="Ra5f1418d2dbf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4bbd9563e441e" /><Relationship Type="http://schemas.openxmlformats.org/officeDocument/2006/relationships/slide" Target="/ppt/slides/slide1.xml" Id="R977544d834d445af" /><Relationship Type="http://schemas.openxmlformats.org/officeDocument/2006/relationships/slide" Target="/ppt/slides/slide2.xml" Id="R6ae0054e994344e0" /><Relationship Type="http://schemas.openxmlformats.org/officeDocument/2006/relationships/slide" Target="/ppt/slides/slide3.xml" Id="Rb67bd83ef1e949b0" /><Relationship Type="http://schemas.openxmlformats.org/officeDocument/2006/relationships/slide" Target="/ppt/slides/slide4.xml" Id="Rb2a1a4393520417c" /><Relationship Type="http://schemas.openxmlformats.org/officeDocument/2006/relationships/slide" Target="/ppt/slides/slide5.xml" Id="Re2da3c6f2b344aea" /><Relationship Type="http://schemas.openxmlformats.org/officeDocument/2006/relationships/slide" Target="/ppt/slides/slide6.xml" Id="R1554160ceda24f0b" /><Relationship Type="http://schemas.openxmlformats.org/officeDocument/2006/relationships/slide" Target="/ppt/slides/slide7.xml" Id="Ra5f1418d2dbf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e5b0ee4d2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0ea88de04fba" /><Relationship Type="http://schemas.openxmlformats.org/officeDocument/2006/relationships/theme" Target="/ppt/slideMasters/theme/theme1.xml" Id="R26b2a06edb83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90ea88de0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59fe27a2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5fca284f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42775039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f76bebee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8df5fbb0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57a8adec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a3f0910f3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SMAALENENE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SMAALENENE REVISJON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WESTBY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WAAGE LØKEN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post@smaalenenerevisjon.no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smaalenenerevisjon.no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989 664 379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