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da204a047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4a86d25ca4930"/>
  </p:sldMasterIdLst>
  <p:sldIdLst>
    <p:sldId xmlns:r="http://schemas.openxmlformats.org/officeDocument/2006/relationships" id="256" r:id="R9a9ab9528dc74871"/>
    <p:sldId xmlns:r="http://schemas.openxmlformats.org/officeDocument/2006/relationships" id="257" r:id="R8a5e332f781346f5"/>
    <p:sldId xmlns:r="http://schemas.openxmlformats.org/officeDocument/2006/relationships" id="258" r:id="Re0784f7801a8459b"/>
    <p:sldId xmlns:r="http://schemas.openxmlformats.org/officeDocument/2006/relationships" id="259" r:id="Re7160c078e9b4273"/>
    <p:sldId xmlns:r="http://schemas.openxmlformats.org/officeDocument/2006/relationships" id="260" r:id="R385ccdf0676c49f7"/>
    <p:sldId xmlns:r="http://schemas.openxmlformats.org/officeDocument/2006/relationships" id="261" r:id="R662cfbfcc42d4704"/>
    <p:sldId xmlns:r="http://schemas.openxmlformats.org/officeDocument/2006/relationships" id="262" r:id="R1809377fccbb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4a86d25ca4930" /><Relationship Type="http://schemas.openxmlformats.org/officeDocument/2006/relationships/slide" Target="/ppt/slides/slide1.xml" Id="R9a9ab9528dc74871" /><Relationship Type="http://schemas.openxmlformats.org/officeDocument/2006/relationships/slide" Target="/ppt/slides/slide2.xml" Id="R8a5e332f781346f5" /><Relationship Type="http://schemas.openxmlformats.org/officeDocument/2006/relationships/slide" Target="/ppt/slides/slide3.xml" Id="Re0784f7801a8459b" /><Relationship Type="http://schemas.openxmlformats.org/officeDocument/2006/relationships/slide" Target="/ppt/slides/slide4.xml" Id="Re7160c078e9b4273" /><Relationship Type="http://schemas.openxmlformats.org/officeDocument/2006/relationships/slide" Target="/ppt/slides/slide5.xml" Id="R385ccdf0676c49f7" /><Relationship Type="http://schemas.openxmlformats.org/officeDocument/2006/relationships/slide" Target="/ppt/slides/slide6.xml" Id="R662cfbfcc42d4704" /><Relationship Type="http://schemas.openxmlformats.org/officeDocument/2006/relationships/slide" Target="/ppt/slides/slide7.xml" Id="R1809377fccbb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1228729a6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395ec56e403a" /><Relationship Type="http://schemas.openxmlformats.org/officeDocument/2006/relationships/theme" Target="/ppt/slideMasters/theme/theme1.xml" Id="R896fc2f2b536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2395ec56e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a671feef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fb83d586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0b41fcee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b963a3de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6d18ec91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df66c79c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e0c84430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FINANSTORGET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10 620 376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5 033 003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FINANSTORGET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etasje, 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32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ulf@ftas.no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989 682 660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