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3709d4fbad4f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d36b90ec534cd6"/>
  </p:sldMasterIdLst>
  <p:sldIdLst>
    <p:sldId xmlns:r="http://schemas.openxmlformats.org/officeDocument/2006/relationships" id="256" r:id="Rce87fc096eb243b7"/>
    <p:sldId xmlns:r="http://schemas.openxmlformats.org/officeDocument/2006/relationships" id="257" r:id="R46206ae497ab48b6"/>
    <p:sldId xmlns:r="http://schemas.openxmlformats.org/officeDocument/2006/relationships" id="258" r:id="R6666f821bbc0408b"/>
    <p:sldId xmlns:r="http://schemas.openxmlformats.org/officeDocument/2006/relationships" id="259" r:id="R16e2598ae94048b2"/>
    <p:sldId xmlns:r="http://schemas.openxmlformats.org/officeDocument/2006/relationships" id="260" r:id="R12f7aafc56944b0b"/>
    <p:sldId xmlns:r="http://schemas.openxmlformats.org/officeDocument/2006/relationships" id="261" r:id="R6049b0b696c243e3"/>
    <p:sldId xmlns:r="http://schemas.openxmlformats.org/officeDocument/2006/relationships" id="262" r:id="R90e64b6efbfa47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d36b90ec534cd6" /><Relationship Type="http://schemas.openxmlformats.org/officeDocument/2006/relationships/slide" Target="/ppt/slides/slide1.xml" Id="Rce87fc096eb243b7" /><Relationship Type="http://schemas.openxmlformats.org/officeDocument/2006/relationships/slide" Target="/ppt/slides/slide2.xml" Id="R46206ae497ab48b6" /><Relationship Type="http://schemas.openxmlformats.org/officeDocument/2006/relationships/slide" Target="/ppt/slides/slide3.xml" Id="R6666f821bbc0408b" /><Relationship Type="http://schemas.openxmlformats.org/officeDocument/2006/relationships/slide" Target="/ppt/slides/slide4.xml" Id="R16e2598ae94048b2" /><Relationship Type="http://schemas.openxmlformats.org/officeDocument/2006/relationships/slide" Target="/ppt/slides/slide5.xml" Id="R12f7aafc56944b0b" /><Relationship Type="http://schemas.openxmlformats.org/officeDocument/2006/relationships/slide" Target="/ppt/slides/slide6.xml" Id="R6049b0b696c243e3" /><Relationship Type="http://schemas.openxmlformats.org/officeDocument/2006/relationships/slide" Target="/ppt/slides/slide7.xml" Id="R90e64b6efbfa47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8eb4555a5b43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3ba42c31f4859" /><Relationship Type="http://schemas.openxmlformats.org/officeDocument/2006/relationships/theme" Target="/ppt/slideMasters/theme/theme1.xml" Id="R159eabfdc1f747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93ba42c31f48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e3470bb0d4f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11b0797a344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bce01e58b4f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4e4f7010e42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01bf9c7464c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38770246a4c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b0d32a14542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AKROBAT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AKROBAT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AKROBAT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AKROBAT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AKROBAT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AKROBAT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−123 266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3 555 699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25 546 006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25 612 516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AKROBAT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RYDLAND MALTERUD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AKROBAT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Heggeliveien 42B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989 703 072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AKROBAT INVEST AS</a:t>
            </a:r>
          </a:p>
        </p:txBody>
      </p:sp>
    </p:spTree>
  </p:cSld>
  <p:clrMapOvr>
    <a:masterClrMapping xmlns:a="http://schemas.openxmlformats.org/drawingml/2006/main"/>
  </p:clrMapOvr>
</p:sld>
</file>