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1ac959c1f54f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954500b8d54c7e"/>
  </p:sldMasterIdLst>
  <p:sldIdLst>
    <p:sldId xmlns:r="http://schemas.openxmlformats.org/officeDocument/2006/relationships" id="256" r:id="R3717b21a386345a5"/>
    <p:sldId xmlns:r="http://schemas.openxmlformats.org/officeDocument/2006/relationships" id="257" r:id="R6e62deb127194cbe"/>
    <p:sldId xmlns:r="http://schemas.openxmlformats.org/officeDocument/2006/relationships" id="258" r:id="Rd3fa4938f9d44c86"/>
    <p:sldId xmlns:r="http://schemas.openxmlformats.org/officeDocument/2006/relationships" id="259" r:id="Rd36ab0afd77d4d81"/>
    <p:sldId xmlns:r="http://schemas.openxmlformats.org/officeDocument/2006/relationships" id="260" r:id="Ra68ed7fe8c764548"/>
    <p:sldId xmlns:r="http://schemas.openxmlformats.org/officeDocument/2006/relationships" id="261" r:id="R943a470cb5004991"/>
    <p:sldId xmlns:r="http://schemas.openxmlformats.org/officeDocument/2006/relationships" id="262" r:id="R8160846e05f143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54500b8d54c7e" /><Relationship Type="http://schemas.openxmlformats.org/officeDocument/2006/relationships/slide" Target="/ppt/slides/slide1.xml" Id="R3717b21a386345a5" /><Relationship Type="http://schemas.openxmlformats.org/officeDocument/2006/relationships/slide" Target="/ppt/slides/slide2.xml" Id="R6e62deb127194cbe" /><Relationship Type="http://schemas.openxmlformats.org/officeDocument/2006/relationships/slide" Target="/ppt/slides/slide3.xml" Id="Rd3fa4938f9d44c86" /><Relationship Type="http://schemas.openxmlformats.org/officeDocument/2006/relationships/slide" Target="/ppt/slides/slide4.xml" Id="Rd36ab0afd77d4d81" /><Relationship Type="http://schemas.openxmlformats.org/officeDocument/2006/relationships/slide" Target="/ppt/slides/slide5.xml" Id="Ra68ed7fe8c764548" /><Relationship Type="http://schemas.openxmlformats.org/officeDocument/2006/relationships/slide" Target="/ppt/slides/slide6.xml" Id="R943a470cb5004991" /><Relationship Type="http://schemas.openxmlformats.org/officeDocument/2006/relationships/slide" Target="/ppt/slides/slide7.xml" Id="R8160846e05f143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e5815eaba48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a3f22f77d44d0" /><Relationship Type="http://schemas.openxmlformats.org/officeDocument/2006/relationships/theme" Target="/ppt/slideMasters/theme/theme1.xml" Id="R6a5afa4472254e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1a3f22f77d44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88f2de69b41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b43dbe32a41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901248c1943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374f62af442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974c1e7d548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b331b393f49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c4f171f9645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CIFERO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CIFERO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12 047 446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4 915 104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HOLTEDAHL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SPARDAMA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Veritasveien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post@cifero.no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www.cifero.no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989 710 427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