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784cc9600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db441b83340c6"/>
  </p:sldMasterIdLst>
  <p:sldIdLst>
    <p:sldId xmlns:r="http://schemas.openxmlformats.org/officeDocument/2006/relationships" id="256" r:id="Ra6358308cb7a4040"/>
    <p:sldId xmlns:r="http://schemas.openxmlformats.org/officeDocument/2006/relationships" id="257" r:id="Rd82068086bd44854"/>
    <p:sldId xmlns:r="http://schemas.openxmlformats.org/officeDocument/2006/relationships" id="258" r:id="Rda333f17eb72499c"/>
    <p:sldId xmlns:r="http://schemas.openxmlformats.org/officeDocument/2006/relationships" id="259" r:id="R9036878721bb4084"/>
    <p:sldId xmlns:r="http://schemas.openxmlformats.org/officeDocument/2006/relationships" id="260" r:id="R52e0eea0613e450a"/>
    <p:sldId xmlns:r="http://schemas.openxmlformats.org/officeDocument/2006/relationships" id="261" r:id="R50f2600c0e504d6e"/>
    <p:sldId xmlns:r="http://schemas.openxmlformats.org/officeDocument/2006/relationships" id="262" r:id="R742ac86c7f5e4e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db441b83340c6" /><Relationship Type="http://schemas.openxmlformats.org/officeDocument/2006/relationships/slide" Target="/ppt/slides/slide1.xml" Id="Ra6358308cb7a4040" /><Relationship Type="http://schemas.openxmlformats.org/officeDocument/2006/relationships/slide" Target="/ppt/slides/slide2.xml" Id="Rd82068086bd44854" /><Relationship Type="http://schemas.openxmlformats.org/officeDocument/2006/relationships/slide" Target="/ppt/slides/slide3.xml" Id="Rda333f17eb72499c" /><Relationship Type="http://schemas.openxmlformats.org/officeDocument/2006/relationships/slide" Target="/ppt/slides/slide4.xml" Id="R9036878721bb4084" /><Relationship Type="http://schemas.openxmlformats.org/officeDocument/2006/relationships/slide" Target="/ppt/slides/slide5.xml" Id="R52e0eea0613e450a" /><Relationship Type="http://schemas.openxmlformats.org/officeDocument/2006/relationships/slide" Target="/ppt/slides/slide6.xml" Id="R50f2600c0e504d6e" /><Relationship Type="http://schemas.openxmlformats.org/officeDocument/2006/relationships/slide" Target="/ppt/slides/slide7.xml" Id="R742ac86c7f5e4e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efd692fe8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90a004e1d4439" /><Relationship Type="http://schemas.openxmlformats.org/officeDocument/2006/relationships/theme" Target="/ppt/slideMasters/theme/theme1.xml" Id="Re790bc6d4de7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90a004e1d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1235af278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78209521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14a547c324f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55650225e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d61da05f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dd4d860044c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8cf1bbb4b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FRYDENFALCH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FRYDENFALCH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−1 170 841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−4 572 682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162 217 803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341 734 903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15 37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989 715 089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