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57b686ce4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48dc9861945be"/>
  </p:sldMasterIdLst>
  <p:sldIdLst>
    <p:sldId xmlns:r="http://schemas.openxmlformats.org/officeDocument/2006/relationships" id="256" r:id="R02677ced38ea4e25"/>
    <p:sldId xmlns:r="http://schemas.openxmlformats.org/officeDocument/2006/relationships" id="257" r:id="R229b860eb54d408f"/>
    <p:sldId xmlns:r="http://schemas.openxmlformats.org/officeDocument/2006/relationships" id="258" r:id="R5262fa48001c40d7"/>
    <p:sldId xmlns:r="http://schemas.openxmlformats.org/officeDocument/2006/relationships" id="259" r:id="R8fa76e665b724129"/>
    <p:sldId xmlns:r="http://schemas.openxmlformats.org/officeDocument/2006/relationships" id="260" r:id="R9670dd71c2224095"/>
    <p:sldId xmlns:r="http://schemas.openxmlformats.org/officeDocument/2006/relationships" id="261" r:id="R785d39139529468f"/>
    <p:sldId xmlns:r="http://schemas.openxmlformats.org/officeDocument/2006/relationships" id="262" r:id="R77d27320962b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48dc9861945be" /><Relationship Type="http://schemas.openxmlformats.org/officeDocument/2006/relationships/slide" Target="/ppt/slides/slide1.xml" Id="R02677ced38ea4e25" /><Relationship Type="http://schemas.openxmlformats.org/officeDocument/2006/relationships/slide" Target="/ppt/slides/slide2.xml" Id="R229b860eb54d408f" /><Relationship Type="http://schemas.openxmlformats.org/officeDocument/2006/relationships/slide" Target="/ppt/slides/slide3.xml" Id="R5262fa48001c40d7" /><Relationship Type="http://schemas.openxmlformats.org/officeDocument/2006/relationships/slide" Target="/ppt/slides/slide4.xml" Id="R8fa76e665b724129" /><Relationship Type="http://schemas.openxmlformats.org/officeDocument/2006/relationships/slide" Target="/ppt/slides/slide5.xml" Id="R9670dd71c2224095" /><Relationship Type="http://schemas.openxmlformats.org/officeDocument/2006/relationships/slide" Target="/ppt/slides/slide6.xml" Id="R785d39139529468f" /><Relationship Type="http://schemas.openxmlformats.org/officeDocument/2006/relationships/slide" Target="/ppt/slides/slide7.xml" Id="R77d27320962b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1771d6aff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f41d1e2b4e60" /><Relationship Type="http://schemas.openxmlformats.org/officeDocument/2006/relationships/theme" Target="/ppt/slideMasters/theme/theme1.xml" Id="Ra2654a2ad48e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7f41d1e2b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0440b885a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83ea924f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be9915a4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5078d171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14ec54ab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afe5248a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3c4f6908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HARUNDA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HARUNDA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15 538 436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Holtekjærlia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erik@harunda.no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HARUNDA AS</a:t>
            </a:r>
          </a:p>
        </p:txBody>
      </p:sp>
    </p:spTree>
  </p:cSld>
  <p:clrMapOvr>
    <a:masterClrMapping xmlns:a="http://schemas.openxmlformats.org/drawingml/2006/main"/>
  </p:clrMapOvr>
</p:sld>
</file>