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aa19d54ca141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e8559699474502"/>
  </p:sldMasterIdLst>
  <p:sldIdLst>
    <p:sldId xmlns:r="http://schemas.openxmlformats.org/officeDocument/2006/relationships" id="256" r:id="R69d58eff3e3740a8"/>
    <p:sldId xmlns:r="http://schemas.openxmlformats.org/officeDocument/2006/relationships" id="257" r:id="R2ef5e60b5c304106"/>
    <p:sldId xmlns:r="http://schemas.openxmlformats.org/officeDocument/2006/relationships" id="258" r:id="R66591bb961db4083"/>
    <p:sldId xmlns:r="http://schemas.openxmlformats.org/officeDocument/2006/relationships" id="259" r:id="Rf68dfdd750fb4b08"/>
    <p:sldId xmlns:r="http://schemas.openxmlformats.org/officeDocument/2006/relationships" id="260" r:id="Rad8e59c07e914ed5"/>
    <p:sldId xmlns:r="http://schemas.openxmlformats.org/officeDocument/2006/relationships" id="261" r:id="Rbc9d34bb03b94219"/>
    <p:sldId xmlns:r="http://schemas.openxmlformats.org/officeDocument/2006/relationships" id="262" r:id="R5f9b4cf97299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8559699474502" /><Relationship Type="http://schemas.openxmlformats.org/officeDocument/2006/relationships/slide" Target="/ppt/slides/slide1.xml" Id="R69d58eff3e3740a8" /><Relationship Type="http://schemas.openxmlformats.org/officeDocument/2006/relationships/slide" Target="/ppt/slides/slide2.xml" Id="R2ef5e60b5c304106" /><Relationship Type="http://schemas.openxmlformats.org/officeDocument/2006/relationships/slide" Target="/ppt/slides/slide3.xml" Id="R66591bb961db4083" /><Relationship Type="http://schemas.openxmlformats.org/officeDocument/2006/relationships/slide" Target="/ppt/slides/slide4.xml" Id="Rf68dfdd750fb4b08" /><Relationship Type="http://schemas.openxmlformats.org/officeDocument/2006/relationships/slide" Target="/ppt/slides/slide5.xml" Id="Rad8e59c07e914ed5" /><Relationship Type="http://schemas.openxmlformats.org/officeDocument/2006/relationships/slide" Target="/ppt/slides/slide6.xml" Id="Rbc9d34bb03b94219" /><Relationship Type="http://schemas.openxmlformats.org/officeDocument/2006/relationships/slide" Target="/ppt/slides/slide7.xml" Id="R5f9b4cf97299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61e9bcca04d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242197ad4211" /><Relationship Type="http://schemas.openxmlformats.org/officeDocument/2006/relationships/theme" Target="/ppt/slideMasters/theme/theme1.xml" Id="Rba256484a77444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d6242197ad42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6a0324c5345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3f665e8140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690aa1174d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429ce9f4d49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e346a285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c5cf6687248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1017ddc82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LANGELAND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 EIGEDOM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199 450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−86 314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2 401 861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HOGNE NEDREVÅGE RØSSLAND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LANGELAND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MELAND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989 730 061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LANGELAND EIGEDOM AS</a:t>
            </a:r>
          </a:p>
        </p:txBody>
      </p:sp>
    </p:spTree>
  </p:cSld>
  <p:clrMapOvr>
    <a:masterClrMapping xmlns:a="http://schemas.openxmlformats.org/drawingml/2006/main"/>
  </p:clrMapOvr>
</p:sld>
</file>