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733d2ac38a41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1d94f6ced941aa"/>
  </p:sldMasterIdLst>
  <p:sldIdLst>
    <p:sldId xmlns:r="http://schemas.openxmlformats.org/officeDocument/2006/relationships" id="256" r:id="R25f98a356c8a40b7"/>
    <p:sldId xmlns:r="http://schemas.openxmlformats.org/officeDocument/2006/relationships" id="257" r:id="Rbc417fa0902a467c"/>
    <p:sldId xmlns:r="http://schemas.openxmlformats.org/officeDocument/2006/relationships" id="258" r:id="R59fa97684f7d4934"/>
    <p:sldId xmlns:r="http://schemas.openxmlformats.org/officeDocument/2006/relationships" id="259" r:id="Rf7279e7e3999455d"/>
    <p:sldId xmlns:r="http://schemas.openxmlformats.org/officeDocument/2006/relationships" id="260" r:id="R8ba705bc49694340"/>
    <p:sldId xmlns:r="http://schemas.openxmlformats.org/officeDocument/2006/relationships" id="261" r:id="R769f560c5fbc43e8"/>
    <p:sldId xmlns:r="http://schemas.openxmlformats.org/officeDocument/2006/relationships" id="262" r:id="R60c1276fdb2b44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1d94f6ced941aa" /><Relationship Type="http://schemas.openxmlformats.org/officeDocument/2006/relationships/slide" Target="/ppt/slides/slide1.xml" Id="R25f98a356c8a40b7" /><Relationship Type="http://schemas.openxmlformats.org/officeDocument/2006/relationships/slide" Target="/ppt/slides/slide2.xml" Id="Rbc417fa0902a467c" /><Relationship Type="http://schemas.openxmlformats.org/officeDocument/2006/relationships/slide" Target="/ppt/slides/slide3.xml" Id="R59fa97684f7d4934" /><Relationship Type="http://schemas.openxmlformats.org/officeDocument/2006/relationships/slide" Target="/ppt/slides/slide4.xml" Id="Rf7279e7e3999455d" /><Relationship Type="http://schemas.openxmlformats.org/officeDocument/2006/relationships/slide" Target="/ppt/slides/slide5.xml" Id="R8ba705bc49694340" /><Relationship Type="http://schemas.openxmlformats.org/officeDocument/2006/relationships/slide" Target="/ppt/slides/slide6.xml" Id="R769f560c5fbc43e8" /><Relationship Type="http://schemas.openxmlformats.org/officeDocument/2006/relationships/slide" Target="/ppt/slides/slide7.xml" Id="R60c1276fdb2b44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e52eeb763d40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78ef585244fb2" /><Relationship Type="http://schemas.openxmlformats.org/officeDocument/2006/relationships/theme" Target="/ppt/slideMasters/theme/theme1.xml" Id="Rf9c888391f0a4c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578ef585244f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a5a43a48f47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d03fb570e48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4b408d9b947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1e3659a8042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19c44699842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fd2e124f546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7dd36baa949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KARI ROLSTAD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 ROLSTAD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ROLSTAD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 ROLSTAD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 ROLSTAD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 ROLSTAD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5 774 925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5 601 232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 ROLSTAD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ROLSTAD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 ROLSTAD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Utsynsveien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989 741 098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 ROLSTAD AS</a:t>
            </a:r>
          </a:p>
        </p:txBody>
      </p:sp>
    </p:spTree>
  </p:cSld>
  <p:clrMapOvr>
    <a:masterClrMapping xmlns:a="http://schemas.openxmlformats.org/drawingml/2006/main"/>
  </p:clrMapOvr>
</p:sld>
</file>