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fc50ab52f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9a227d501496f"/>
  </p:sldMasterIdLst>
  <p:sldIdLst>
    <p:sldId xmlns:r="http://schemas.openxmlformats.org/officeDocument/2006/relationships" id="256" r:id="R9b4bd19b96a84ef6"/>
    <p:sldId xmlns:r="http://schemas.openxmlformats.org/officeDocument/2006/relationships" id="257" r:id="R586b99c49649476a"/>
    <p:sldId xmlns:r="http://schemas.openxmlformats.org/officeDocument/2006/relationships" id="258" r:id="Re258a692582d4c11"/>
    <p:sldId xmlns:r="http://schemas.openxmlformats.org/officeDocument/2006/relationships" id="259" r:id="Rfd61f40734a9481a"/>
    <p:sldId xmlns:r="http://schemas.openxmlformats.org/officeDocument/2006/relationships" id="260" r:id="Raeae2c1aa7344307"/>
    <p:sldId xmlns:r="http://schemas.openxmlformats.org/officeDocument/2006/relationships" id="261" r:id="Rcdd9368ec26d4dd0"/>
    <p:sldId xmlns:r="http://schemas.openxmlformats.org/officeDocument/2006/relationships" id="262" r:id="R60c999155801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9a227d501496f" /><Relationship Type="http://schemas.openxmlformats.org/officeDocument/2006/relationships/slide" Target="/ppt/slides/slide1.xml" Id="R9b4bd19b96a84ef6" /><Relationship Type="http://schemas.openxmlformats.org/officeDocument/2006/relationships/slide" Target="/ppt/slides/slide2.xml" Id="R586b99c49649476a" /><Relationship Type="http://schemas.openxmlformats.org/officeDocument/2006/relationships/slide" Target="/ppt/slides/slide3.xml" Id="Re258a692582d4c11" /><Relationship Type="http://schemas.openxmlformats.org/officeDocument/2006/relationships/slide" Target="/ppt/slides/slide4.xml" Id="Rfd61f40734a9481a" /><Relationship Type="http://schemas.openxmlformats.org/officeDocument/2006/relationships/slide" Target="/ppt/slides/slide5.xml" Id="Raeae2c1aa7344307" /><Relationship Type="http://schemas.openxmlformats.org/officeDocument/2006/relationships/slide" Target="/ppt/slides/slide6.xml" Id="Rcdd9368ec26d4dd0" /><Relationship Type="http://schemas.openxmlformats.org/officeDocument/2006/relationships/slide" Target="/ppt/slides/slide7.xml" Id="R60c999155801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ef3eda310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fede92114884" /><Relationship Type="http://schemas.openxmlformats.org/officeDocument/2006/relationships/theme" Target="/ppt/slideMasters/theme/theme1.xml" Id="R0fcb419d736d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ffede9211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35da0c91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c3576473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1d9687d94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0786b1031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202dac3f9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a5c26ecc2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a35a83dd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SANDNES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SANDNES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SANDNES BYGG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SANDNES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SANDNES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SANDNES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15 626 718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−935 968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−875 851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11 066 834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SANDNES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HÅVSAN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VEGSAN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SANDNES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Stamphusveien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25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SANDNES BYGG AS</a:t>
            </a:r>
          </a:p>
        </p:txBody>
      </p:sp>
    </p:spTree>
  </p:cSld>
  <p:clrMapOvr>
    <a:masterClrMapping xmlns:a="http://schemas.openxmlformats.org/drawingml/2006/main"/>
  </p:clrMapOvr>
</p:sld>
</file>