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f3be9bf83b4e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de10fbc55440ce"/>
  </p:sldMasterIdLst>
  <p:sldIdLst>
    <p:sldId xmlns:r="http://schemas.openxmlformats.org/officeDocument/2006/relationships" id="256" r:id="R1a8271ae2c424954"/>
    <p:sldId xmlns:r="http://schemas.openxmlformats.org/officeDocument/2006/relationships" id="257" r:id="R9c33a272118b415e"/>
    <p:sldId xmlns:r="http://schemas.openxmlformats.org/officeDocument/2006/relationships" id="258" r:id="R1641162d29d64837"/>
    <p:sldId xmlns:r="http://schemas.openxmlformats.org/officeDocument/2006/relationships" id="259" r:id="Rbeba0652970b4bcb"/>
    <p:sldId xmlns:r="http://schemas.openxmlformats.org/officeDocument/2006/relationships" id="260" r:id="Rac131d757cf0439e"/>
    <p:sldId xmlns:r="http://schemas.openxmlformats.org/officeDocument/2006/relationships" id="261" r:id="R1b35b5208ef445f4"/>
    <p:sldId xmlns:r="http://schemas.openxmlformats.org/officeDocument/2006/relationships" id="262" r:id="Rdc15f4b74e5f42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e10fbc55440ce" /><Relationship Type="http://schemas.openxmlformats.org/officeDocument/2006/relationships/slide" Target="/ppt/slides/slide1.xml" Id="R1a8271ae2c424954" /><Relationship Type="http://schemas.openxmlformats.org/officeDocument/2006/relationships/slide" Target="/ppt/slides/slide2.xml" Id="R9c33a272118b415e" /><Relationship Type="http://schemas.openxmlformats.org/officeDocument/2006/relationships/slide" Target="/ppt/slides/slide3.xml" Id="R1641162d29d64837" /><Relationship Type="http://schemas.openxmlformats.org/officeDocument/2006/relationships/slide" Target="/ppt/slides/slide4.xml" Id="Rbeba0652970b4bcb" /><Relationship Type="http://schemas.openxmlformats.org/officeDocument/2006/relationships/slide" Target="/ppt/slides/slide5.xml" Id="Rac131d757cf0439e" /><Relationship Type="http://schemas.openxmlformats.org/officeDocument/2006/relationships/slide" Target="/ppt/slides/slide6.xml" Id="R1b35b5208ef445f4" /><Relationship Type="http://schemas.openxmlformats.org/officeDocument/2006/relationships/slide" Target="/ppt/slides/slide7.xml" Id="Rdc15f4b74e5f42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8a8bd0cc64b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0623f1da74802" /><Relationship Type="http://schemas.openxmlformats.org/officeDocument/2006/relationships/theme" Target="/ppt/slideMasters/theme/theme1.xml" Id="R757e14dfffd846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40623f1da748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96a22de4a46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ea8f768c84e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48c253bf345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6011fe8d54c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d1cc0e4714c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3fb2d32c041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4e2b49f9844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−290 112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206 765 161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500 613 873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518 451 197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YNGVE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989 746 995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