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89ddf986a847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0e358714e04c85"/>
  </p:sldMasterIdLst>
  <p:sldIdLst>
    <p:sldId xmlns:r="http://schemas.openxmlformats.org/officeDocument/2006/relationships" id="256" r:id="R57e7b797b9d34132"/>
    <p:sldId xmlns:r="http://schemas.openxmlformats.org/officeDocument/2006/relationships" id="257" r:id="R84d1e413fb334aa3"/>
    <p:sldId xmlns:r="http://schemas.openxmlformats.org/officeDocument/2006/relationships" id="258" r:id="R48b62ec4adc843d0"/>
    <p:sldId xmlns:r="http://schemas.openxmlformats.org/officeDocument/2006/relationships" id="259" r:id="R66403f2749f64a40"/>
    <p:sldId xmlns:r="http://schemas.openxmlformats.org/officeDocument/2006/relationships" id="260" r:id="R4e8825dd239c447b"/>
    <p:sldId xmlns:r="http://schemas.openxmlformats.org/officeDocument/2006/relationships" id="261" r:id="R9f49dbee69c64b37"/>
    <p:sldId xmlns:r="http://schemas.openxmlformats.org/officeDocument/2006/relationships" id="262" r:id="R380b409144b34a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0e358714e04c85" /><Relationship Type="http://schemas.openxmlformats.org/officeDocument/2006/relationships/slide" Target="/ppt/slides/slide1.xml" Id="R57e7b797b9d34132" /><Relationship Type="http://schemas.openxmlformats.org/officeDocument/2006/relationships/slide" Target="/ppt/slides/slide2.xml" Id="R84d1e413fb334aa3" /><Relationship Type="http://schemas.openxmlformats.org/officeDocument/2006/relationships/slide" Target="/ppt/slides/slide3.xml" Id="R48b62ec4adc843d0" /><Relationship Type="http://schemas.openxmlformats.org/officeDocument/2006/relationships/slide" Target="/ppt/slides/slide4.xml" Id="R66403f2749f64a40" /><Relationship Type="http://schemas.openxmlformats.org/officeDocument/2006/relationships/slide" Target="/ppt/slides/slide5.xml" Id="R4e8825dd239c447b" /><Relationship Type="http://schemas.openxmlformats.org/officeDocument/2006/relationships/slide" Target="/ppt/slides/slide6.xml" Id="R9f49dbee69c64b37" /><Relationship Type="http://schemas.openxmlformats.org/officeDocument/2006/relationships/slide" Target="/ppt/slides/slide7.xml" Id="R380b409144b34a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5c97b5eb5c42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930ed257b425f" /><Relationship Type="http://schemas.openxmlformats.org/officeDocument/2006/relationships/theme" Target="/ppt/slideMasters/theme/theme1.xml" Id="R1f486e3efcbd41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5930ed257b42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7b890530447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9da7fa007844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2a18a868e42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1343b758243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d40fafafd41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2de8ba82744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d6385fe3f249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KVERNSTAD KRAFT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KVERNSTAD KRAFT AS ble etablert [år] og holder til i Brøttum.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3 341 298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977 382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−665 842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−7 701 542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16 338 295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 INGARD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Sæther Gård, Nordre Ringsveg 193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2372 Brøttum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989 761 927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KVERNSTAD KRAFT AS</a:t>
            </a:r>
          </a:p>
        </p:txBody>
      </p:sp>
    </p:spTree>
  </p:cSld>
  <p:clrMapOvr>
    <a:masterClrMapping xmlns:a="http://schemas.openxmlformats.org/drawingml/2006/main"/>
  </p:clrMapOvr>
</p:sld>
</file>