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2769b8e26c4c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eda60d05f04046"/>
  </p:sldMasterIdLst>
  <p:sldIdLst>
    <p:sldId xmlns:r="http://schemas.openxmlformats.org/officeDocument/2006/relationships" id="256" r:id="R85d10f1511b54e9c"/>
    <p:sldId xmlns:r="http://schemas.openxmlformats.org/officeDocument/2006/relationships" id="257" r:id="Rd7dde41dedfe4284"/>
    <p:sldId xmlns:r="http://schemas.openxmlformats.org/officeDocument/2006/relationships" id="258" r:id="R1c96f6d0c3bf48f0"/>
    <p:sldId xmlns:r="http://schemas.openxmlformats.org/officeDocument/2006/relationships" id="259" r:id="R04c8fc9145da43b4"/>
    <p:sldId xmlns:r="http://schemas.openxmlformats.org/officeDocument/2006/relationships" id="260" r:id="R81126caae15d4875"/>
    <p:sldId xmlns:r="http://schemas.openxmlformats.org/officeDocument/2006/relationships" id="261" r:id="Ra0f826b6996347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eda60d05f04046" /><Relationship Type="http://schemas.openxmlformats.org/officeDocument/2006/relationships/slide" Target="/ppt/slides/slide1.xml" Id="R85d10f1511b54e9c" /><Relationship Type="http://schemas.openxmlformats.org/officeDocument/2006/relationships/slide" Target="/ppt/slides/slide2.xml" Id="Rd7dde41dedfe4284" /><Relationship Type="http://schemas.openxmlformats.org/officeDocument/2006/relationships/slide" Target="/ppt/slides/slide3.xml" Id="R1c96f6d0c3bf48f0" /><Relationship Type="http://schemas.openxmlformats.org/officeDocument/2006/relationships/slide" Target="/ppt/slides/slide4.xml" Id="R04c8fc9145da43b4" /><Relationship Type="http://schemas.openxmlformats.org/officeDocument/2006/relationships/slide" Target="/ppt/slides/slide5.xml" Id="R81126caae15d4875" /><Relationship Type="http://schemas.openxmlformats.org/officeDocument/2006/relationships/slide" Target="/ppt/slides/slide6.xml" Id="Ra0f826b6996347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6012a315c4d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bd70f37840d4" /><Relationship Type="http://schemas.openxmlformats.org/officeDocument/2006/relationships/theme" Target="/ppt/slideMasters/theme/theme1.xml" Id="R37ba19e7866e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03bd70f37840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abd9cd4f1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b316f42be4b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5a7c0073a41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d0e1210fb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4f222173c45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38a8c29a74f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