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982518243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6c7758609b4557"/>
  </p:sldMasterIdLst>
  <p:sldIdLst>
    <p:sldId xmlns:r="http://schemas.openxmlformats.org/officeDocument/2006/relationships" id="256" r:id="R48f4a71079884449"/>
    <p:sldId xmlns:r="http://schemas.openxmlformats.org/officeDocument/2006/relationships" id="257" r:id="R6a6d3a912c424ca5"/>
    <p:sldId xmlns:r="http://schemas.openxmlformats.org/officeDocument/2006/relationships" id="258" r:id="R19c8d29f34824413"/>
    <p:sldId xmlns:r="http://schemas.openxmlformats.org/officeDocument/2006/relationships" id="259" r:id="R11b04cd63bed4e95"/>
    <p:sldId xmlns:r="http://schemas.openxmlformats.org/officeDocument/2006/relationships" id="260" r:id="Rb16790415e6a44c0"/>
    <p:sldId xmlns:r="http://schemas.openxmlformats.org/officeDocument/2006/relationships" id="261" r:id="Rffd56335e01e4273"/>
    <p:sldId xmlns:r="http://schemas.openxmlformats.org/officeDocument/2006/relationships" id="262" r:id="R83473ff9d64b46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c7758609b4557" /><Relationship Type="http://schemas.openxmlformats.org/officeDocument/2006/relationships/slide" Target="/ppt/slides/slide1.xml" Id="R48f4a71079884449" /><Relationship Type="http://schemas.openxmlformats.org/officeDocument/2006/relationships/slide" Target="/ppt/slides/slide2.xml" Id="R6a6d3a912c424ca5" /><Relationship Type="http://schemas.openxmlformats.org/officeDocument/2006/relationships/slide" Target="/ppt/slides/slide3.xml" Id="R19c8d29f34824413" /><Relationship Type="http://schemas.openxmlformats.org/officeDocument/2006/relationships/slide" Target="/ppt/slides/slide4.xml" Id="R11b04cd63bed4e95" /><Relationship Type="http://schemas.openxmlformats.org/officeDocument/2006/relationships/slide" Target="/ppt/slides/slide5.xml" Id="Rb16790415e6a44c0" /><Relationship Type="http://schemas.openxmlformats.org/officeDocument/2006/relationships/slide" Target="/ppt/slides/slide6.xml" Id="Rffd56335e01e4273" /><Relationship Type="http://schemas.openxmlformats.org/officeDocument/2006/relationships/slide" Target="/ppt/slides/slide7.xml" Id="R83473ff9d64b46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36847c82b4e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81515620f4f64" /><Relationship Type="http://schemas.openxmlformats.org/officeDocument/2006/relationships/theme" Target="/ppt/slideMasters/theme/theme1.xml" Id="R9d183deaed1e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c81515620f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4489171334d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b38272191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8fc5551ce4c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fb389c6654c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ac26b8b374b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f4958ca5842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1928107e3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HEIMDAL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 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94 384 691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25 937 710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20 049 961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37 245 707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63 185 891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GJALLAR INVEST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WERTVOLL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FRANKS TANK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GUNNAR SANDÅKER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HÅKON SEFLAND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