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311f5e95354e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d075b10a2d4f7d"/>
  </p:sldMasterIdLst>
  <p:sldIdLst>
    <p:sldId xmlns:r="http://schemas.openxmlformats.org/officeDocument/2006/relationships" id="256" r:id="Re3735caee18f4ec1"/>
    <p:sldId xmlns:r="http://schemas.openxmlformats.org/officeDocument/2006/relationships" id="257" r:id="Rc6a196725bc545b0"/>
    <p:sldId xmlns:r="http://schemas.openxmlformats.org/officeDocument/2006/relationships" id="258" r:id="R62ff8d10182842db"/>
    <p:sldId xmlns:r="http://schemas.openxmlformats.org/officeDocument/2006/relationships" id="259" r:id="R20d19f822a9a437d"/>
    <p:sldId xmlns:r="http://schemas.openxmlformats.org/officeDocument/2006/relationships" id="260" r:id="Rcde2eae69e6c4c5d"/>
    <p:sldId xmlns:r="http://schemas.openxmlformats.org/officeDocument/2006/relationships" id="261" r:id="Ra689ad39dc144674"/>
    <p:sldId xmlns:r="http://schemas.openxmlformats.org/officeDocument/2006/relationships" id="262" r:id="R04708aa613e348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075b10a2d4f7d" /><Relationship Type="http://schemas.openxmlformats.org/officeDocument/2006/relationships/slide" Target="/ppt/slides/slide1.xml" Id="Re3735caee18f4ec1" /><Relationship Type="http://schemas.openxmlformats.org/officeDocument/2006/relationships/slide" Target="/ppt/slides/slide2.xml" Id="Rc6a196725bc545b0" /><Relationship Type="http://schemas.openxmlformats.org/officeDocument/2006/relationships/slide" Target="/ppt/slides/slide3.xml" Id="R62ff8d10182842db" /><Relationship Type="http://schemas.openxmlformats.org/officeDocument/2006/relationships/slide" Target="/ppt/slides/slide4.xml" Id="R20d19f822a9a437d" /><Relationship Type="http://schemas.openxmlformats.org/officeDocument/2006/relationships/slide" Target="/ppt/slides/slide5.xml" Id="Rcde2eae69e6c4c5d" /><Relationship Type="http://schemas.openxmlformats.org/officeDocument/2006/relationships/slide" Target="/ppt/slides/slide6.xml" Id="Ra689ad39dc144674" /><Relationship Type="http://schemas.openxmlformats.org/officeDocument/2006/relationships/slide" Target="/ppt/slides/slide7.xml" Id="R04708aa613e348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7fbbe135f45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dc4cc7fdc430d" /><Relationship Type="http://schemas.openxmlformats.org/officeDocument/2006/relationships/theme" Target="/ppt/slideMasters/theme/theme1.xml" Id="Rd2aa4da9fbef45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6dc4cc7fdc43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8d4c3262641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859bb98d84b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24236d05b47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442d2b90244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d611e631040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f01a6094e43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1d36e744f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SIGURD SIVERTSEN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SIVERTSEN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5 724 011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3 011 413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16 675 175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157 032 249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159 995 698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SIVERTSEN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SIVERTSEN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Ølengata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78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kjeveortoped@sivertsen.nhn.no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989 811 541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SIGURD SIVERTSEN AS</a:t>
            </a:r>
          </a:p>
        </p:txBody>
      </p:sp>
    </p:spTree>
  </p:cSld>
  <p:clrMapOvr>
    <a:masterClrMapping xmlns:a="http://schemas.openxmlformats.org/drawingml/2006/main"/>
  </p:clrMapOvr>
</p:sld>
</file>