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cd03144d070422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980bb6e631c4dec"/>
  </p:sldMasterIdLst>
  <p:sldIdLst>
    <p:sldId xmlns:r="http://schemas.openxmlformats.org/officeDocument/2006/relationships" id="256" r:id="Rf4b4fed4e51b44fa"/>
    <p:sldId xmlns:r="http://schemas.openxmlformats.org/officeDocument/2006/relationships" id="257" r:id="R2278072e2c1c4e76"/>
    <p:sldId xmlns:r="http://schemas.openxmlformats.org/officeDocument/2006/relationships" id="258" r:id="Rb9d0c5013ffd46d5"/>
    <p:sldId xmlns:r="http://schemas.openxmlformats.org/officeDocument/2006/relationships" id="259" r:id="Rcc25e6829f184dd6"/>
    <p:sldId xmlns:r="http://schemas.openxmlformats.org/officeDocument/2006/relationships" id="260" r:id="Rc4bcf28d17574b31"/>
    <p:sldId xmlns:r="http://schemas.openxmlformats.org/officeDocument/2006/relationships" id="261" r:id="Rd563e3453dca42a2"/>
    <p:sldId xmlns:r="http://schemas.openxmlformats.org/officeDocument/2006/relationships" id="262" r:id="Rb12f1f58c56c453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80bb6e631c4dec" /><Relationship Type="http://schemas.openxmlformats.org/officeDocument/2006/relationships/slide" Target="/ppt/slides/slide1.xml" Id="Rf4b4fed4e51b44fa" /><Relationship Type="http://schemas.openxmlformats.org/officeDocument/2006/relationships/slide" Target="/ppt/slides/slide2.xml" Id="R2278072e2c1c4e76" /><Relationship Type="http://schemas.openxmlformats.org/officeDocument/2006/relationships/slide" Target="/ppt/slides/slide3.xml" Id="Rb9d0c5013ffd46d5" /><Relationship Type="http://schemas.openxmlformats.org/officeDocument/2006/relationships/slide" Target="/ppt/slides/slide4.xml" Id="Rcc25e6829f184dd6" /><Relationship Type="http://schemas.openxmlformats.org/officeDocument/2006/relationships/slide" Target="/ppt/slides/slide5.xml" Id="Rc4bcf28d17574b31" /><Relationship Type="http://schemas.openxmlformats.org/officeDocument/2006/relationships/slide" Target="/ppt/slides/slide6.xml" Id="Rd563e3453dca42a2" /><Relationship Type="http://schemas.openxmlformats.org/officeDocument/2006/relationships/slide" Target="/ppt/slides/slide7.xml" Id="Rb12f1f58c56c453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a09132df684b0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5a28e8aa6e438f" /><Relationship Type="http://schemas.openxmlformats.org/officeDocument/2006/relationships/theme" Target="/ppt/slideMasters/theme/theme1.xml" Id="R2abf6083b8b94ff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25a28e8aa6e438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17041e8c32460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0c5e1a2197423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2410f3d10b4ba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d988301cfb4d4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5a591afee54bf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31f4ffd170452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6a1f0a591e4af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R2 ØKONOMI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R2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R2 ØKONOMI AS ble etablert [år] og holder til i Hamar.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R2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R2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R2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21 438 958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3 263 047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2 591 348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4 369 993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8 974 006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R2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T.L GRUPPEN AS  –  20,4 %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WENCHE MAUDE  –  19,4 %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TRYGVE HÅLAND  –  14,8 %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VOLD NEDRE HOLDING AS  –  11,1 %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BROH HOLDING AS  –  9,3 %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HRAS HOLDING AS  –  9,3 %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R2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Furnesvegen 223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2319 Hamar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989 816 462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R2 ØKONOMI AS</a:t>
            </a:r>
          </a:p>
        </p:txBody>
      </p:sp>
    </p:spTree>
  </p:cSld>
  <p:clrMapOvr>
    <a:masterClrMapping xmlns:a="http://schemas.openxmlformats.org/drawingml/2006/main"/>
  </p:clrMapOvr>
</p:sld>
</file>