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aafb9c3ee842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b5e8ec40f74090"/>
  </p:sldMasterIdLst>
  <p:sldIdLst>
    <p:sldId xmlns:r="http://schemas.openxmlformats.org/officeDocument/2006/relationships" id="256" r:id="R4b513b752c964fec"/>
    <p:sldId xmlns:r="http://schemas.openxmlformats.org/officeDocument/2006/relationships" id="257" r:id="Rac3dfcb645864c03"/>
    <p:sldId xmlns:r="http://schemas.openxmlformats.org/officeDocument/2006/relationships" id="258" r:id="R5dcf6338106b4320"/>
    <p:sldId xmlns:r="http://schemas.openxmlformats.org/officeDocument/2006/relationships" id="259" r:id="R5236d5ae01584592"/>
    <p:sldId xmlns:r="http://schemas.openxmlformats.org/officeDocument/2006/relationships" id="260" r:id="R831c052332f64c9a"/>
    <p:sldId xmlns:r="http://schemas.openxmlformats.org/officeDocument/2006/relationships" id="261" r:id="R082b1e8247794984"/>
    <p:sldId xmlns:r="http://schemas.openxmlformats.org/officeDocument/2006/relationships" id="262" r:id="Rb26438d3130144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b5e8ec40f74090" /><Relationship Type="http://schemas.openxmlformats.org/officeDocument/2006/relationships/slide" Target="/ppt/slides/slide1.xml" Id="R4b513b752c964fec" /><Relationship Type="http://schemas.openxmlformats.org/officeDocument/2006/relationships/slide" Target="/ppt/slides/slide2.xml" Id="Rac3dfcb645864c03" /><Relationship Type="http://schemas.openxmlformats.org/officeDocument/2006/relationships/slide" Target="/ppt/slides/slide3.xml" Id="R5dcf6338106b4320" /><Relationship Type="http://schemas.openxmlformats.org/officeDocument/2006/relationships/slide" Target="/ppt/slides/slide4.xml" Id="R5236d5ae01584592" /><Relationship Type="http://schemas.openxmlformats.org/officeDocument/2006/relationships/slide" Target="/ppt/slides/slide5.xml" Id="R831c052332f64c9a" /><Relationship Type="http://schemas.openxmlformats.org/officeDocument/2006/relationships/slide" Target="/ppt/slides/slide6.xml" Id="R082b1e8247794984" /><Relationship Type="http://schemas.openxmlformats.org/officeDocument/2006/relationships/slide" Target="/ppt/slides/slide7.xml" Id="Rb26438d3130144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e53662925545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25636d70a4f89" /><Relationship Type="http://schemas.openxmlformats.org/officeDocument/2006/relationships/theme" Target="/ppt/slideMasters/theme/theme1.xml" Id="Re1bee07033f54a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a25636d70a4f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3512bc33743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c9236d5ab41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7d63d79084d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4079c7c6746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8ea87bd474a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83391e2414c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fedcdb40846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SKJAKER ADVISORY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SKJAKER ADVISORY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5 924 470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4 810 799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3 648 490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16 855 788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24 132 483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SKJAKER OLE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Brantenborgveien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ocs@cardopartners.com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989 851 209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