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cb998b989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6fb30e83d74c15"/>
  </p:sldMasterIdLst>
  <p:sldIdLst>
    <p:sldId xmlns:r="http://schemas.openxmlformats.org/officeDocument/2006/relationships" id="256" r:id="R2d06c86421a74e80"/>
    <p:sldId xmlns:r="http://schemas.openxmlformats.org/officeDocument/2006/relationships" id="257" r:id="Re389b06ead1e4d7b"/>
    <p:sldId xmlns:r="http://schemas.openxmlformats.org/officeDocument/2006/relationships" id="258" r:id="R38555b2240c24aa9"/>
    <p:sldId xmlns:r="http://schemas.openxmlformats.org/officeDocument/2006/relationships" id="259" r:id="Raa068a1508824cf1"/>
    <p:sldId xmlns:r="http://schemas.openxmlformats.org/officeDocument/2006/relationships" id="260" r:id="R792346c874114f15"/>
    <p:sldId xmlns:r="http://schemas.openxmlformats.org/officeDocument/2006/relationships" id="261" r:id="R7a09f17627714982"/>
    <p:sldId xmlns:r="http://schemas.openxmlformats.org/officeDocument/2006/relationships" id="262" r:id="R224cfe84dad0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fb30e83d74c15" /><Relationship Type="http://schemas.openxmlformats.org/officeDocument/2006/relationships/slide" Target="/ppt/slides/slide1.xml" Id="R2d06c86421a74e80" /><Relationship Type="http://schemas.openxmlformats.org/officeDocument/2006/relationships/slide" Target="/ppt/slides/slide2.xml" Id="Re389b06ead1e4d7b" /><Relationship Type="http://schemas.openxmlformats.org/officeDocument/2006/relationships/slide" Target="/ppt/slides/slide3.xml" Id="R38555b2240c24aa9" /><Relationship Type="http://schemas.openxmlformats.org/officeDocument/2006/relationships/slide" Target="/ppt/slides/slide4.xml" Id="Raa068a1508824cf1" /><Relationship Type="http://schemas.openxmlformats.org/officeDocument/2006/relationships/slide" Target="/ppt/slides/slide5.xml" Id="R792346c874114f15" /><Relationship Type="http://schemas.openxmlformats.org/officeDocument/2006/relationships/slide" Target="/ppt/slides/slide6.xml" Id="R7a09f17627714982" /><Relationship Type="http://schemas.openxmlformats.org/officeDocument/2006/relationships/slide" Target="/ppt/slides/slide7.xml" Id="R224cfe84dad0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000522cba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6d12922a54a39" /><Relationship Type="http://schemas.openxmlformats.org/officeDocument/2006/relationships/theme" Target="/ppt/slideMasters/theme/theme1.xml" Id="Rdc27b42a948b42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6d12922a54a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231cdaf974c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4ef5d3f4949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fb436ced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814930fee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c386bac36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84e89198e47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8c82032f747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MESSMER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MESSMER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5 719 970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181 945 793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202 965 974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MESSMER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egil@wexus.no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989 853 449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