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fdb9355f6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f84da906448eb"/>
  </p:sldMasterIdLst>
  <p:sldIdLst>
    <p:sldId xmlns:r="http://schemas.openxmlformats.org/officeDocument/2006/relationships" id="256" r:id="R2a3e607eafe64c11"/>
    <p:sldId xmlns:r="http://schemas.openxmlformats.org/officeDocument/2006/relationships" id="257" r:id="R9784f4106db4449f"/>
    <p:sldId xmlns:r="http://schemas.openxmlformats.org/officeDocument/2006/relationships" id="258" r:id="R9d0a34aad75f4f59"/>
    <p:sldId xmlns:r="http://schemas.openxmlformats.org/officeDocument/2006/relationships" id="259" r:id="R624834705bf644fd"/>
    <p:sldId xmlns:r="http://schemas.openxmlformats.org/officeDocument/2006/relationships" id="260" r:id="R94003479b4694b4e"/>
    <p:sldId xmlns:r="http://schemas.openxmlformats.org/officeDocument/2006/relationships" id="261" r:id="Red364384f7a547a3"/>
    <p:sldId xmlns:r="http://schemas.openxmlformats.org/officeDocument/2006/relationships" id="262" r:id="R6a179f361544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f84da906448eb" /><Relationship Type="http://schemas.openxmlformats.org/officeDocument/2006/relationships/slide" Target="/ppt/slides/slide1.xml" Id="R2a3e607eafe64c11" /><Relationship Type="http://schemas.openxmlformats.org/officeDocument/2006/relationships/slide" Target="/ppt/slides/slide2.xml" Id="R9784f4106db4449f" /><Relationship Type="http://schemas.openxmlformats.org/officeDocument/2006/relationships/slide" Target="/ppt/slides/slide3.xml" Id="R9d0a34aad75f4f59" /><Relationship Type="http://schemas.openxmlformats.org/officeDocument/2006/relationships/slide" Target="/ppt/slides/slide4.xml" Id="R624834705bf644fd" /><Relationship Type="http://schemas.openxmlformats.org/officeDocument/2006/relationships/slide" Target="/ppt/slides/slide5.xml" Id="R94003479b4694b4e" /><Relationship Type="http://schemas.openxmlformats.org/officeDocument/2006/relationships/slide" Target="/ppt/slides/slide6.xml" Id="Red364384f7a547a3" /><Relationship Type="http://schemas.openxmlformats.org/officeDocument/2006/relationships/slide" Target="/ppt/slides/slide7.xml" Id="R6a179f361544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c6f4bcbc2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05d1cbcc4f50" /><Relationship Type="http://schemas.openxmlformats.org/officeDocument/2006/relationships/theme" Target="/ppt/slideMasters/theme/theme1.xml" Id="Rb7b99009ddde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205d1cbcc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c1641ff0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a461de22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ce467fdc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850f10236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a1f6c4b0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21a5dba4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03235ef4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HAALAND SKEIE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SKEIE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