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8ac7923a20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152b0d40649c2"/>
  </p:sldMasterIdLst>
  <p:sldIdLst>
    <p:sldId xmlns:r="http://schemas.openxmlformats.org/officeDocument/2006/relationships" id="256" r:id="R6050a1c9a3104fc3"/>
    <p:sldId xmlns:r="http://schemas.openxmlformats.org/officeDocument/2006/relationships" id="257" r:id="R4d8d307532d343fb"/>
    <p:sldId xmlns:r="http://schemas.openxmlformats.org/officeDocument/2006/relationships" id="258" r:id="R529f69e7ce084197"/>
    <p:sldId xmlns:r="http://schemas.openxmlformats.org/officeDocument/2006/relationships" id="259" r:id="Raddba0c07ab94929"/>
    <p:sldId xmlns:r="http://schemas.openxmlformats.org/officeDocument/2006/relationships" id="260" r:id="R9121761391bc4242"/>
    <p:sldId xmlns:r="http://schemas.openxmlformats.org/officeDocument/2006/relationships" id="261" r:id="R6b79e49073824add"/>
    <p:sldId xmlns:r="http://schemas.openxmlformats.org/officeDocument/2006/relationships" id="262" r:id="R0db0341ed05d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152b0d40649c2" /><Relationship Type="http://schemas.openxmlformats.org/officeDocument/2006/relationships/slide" Target="/ppt/slides/slide1.xml" Id="R6050a1c9a3104fc3" /><Relationship Type="http://schemas.openxmlformats.org/officeDocument/2006/relationships/slide" Target="/ppt/slides/slide2.xml" Id="R4d8d307532d343fb" /><Relationship Type="http://schemas.openxmlformats.org/officeDocument/2006/relationships/slide" Target="/ppt/slides/slide3.xml" Id="R529f69e7ce084197" /><Relationship Type="http://schemas.openxmlformats.org/officeDocument/2006/relationships/slide" Target="/ppt/slides/slide4.xml" Id="Raddba0c07ab94929" /><Relationship Type="http://schemas.openxmlformats.org/officeDocument/2006/relationships/slide" Target="/ppt/slides/slide5.xml" Id="R9121761391bc4242" /><Relationship Type="http://schemas.openxmlformats.org/officeDocument/2006/relationships/slide" Target="/ppt/slides/slide6.xml" Id="R6b79e49073824add" /><Relationship Type="http://schemas.openxmlformats.org/officeDocument/2006/relationships/slide" Target="/ppt/slides/slide7.xml" Id="R0db0341ed05d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fa87e5b06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7fd98c66649ff" /><Relationship Type="http://schemas.openxmlformats.org/officeDocument/2006/relationships/theme" Target="/ppt/slideMasters/theme/theme1.xml" Id="R8294bee052c645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7fd98c66649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ca8f79cb648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9ac0354784f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ac3a67d7a46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6806d17e41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fa23487774e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a686ad2e340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785c3a63644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RSB INVEST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10 032 022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SUNDE BUCH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989 887 912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RSB INVEST AS</a:t>
            </a:r>
          </a:p>
        </p:txBody>
      </p:sp>
    </p:spTree>
  </p:cSld>
  <p:clrMapOvr>
    <a:masterClrMapping xmlns:a="http://schemas.openxmlformats.org/drawingml/2006/main"/>
  </p:clrMapOvr>
</p:sld>
</file>