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1b5cf8bbb741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9f1ebcef40463d"/>
  </p:sldMasterIdLst>
  <p:sldIdLst>
    <p:sldId xmlns:r="http://schemas.openxmlformats.org/officeDocument/2006/relationships" id="256" r:id="Rd581c97f26654f6f"/>
    <p:sldId xmlns:r="http://schemas.openxmlformats.org/officeDocument/2006/relationships" id="257" r:id="R6f503728525e4bf6"/>
    <p:sldId xmlns:r="http://schemas.openxmlformats.org/officeDocument/2006/relationships" id="258" r:id="R89884243adb748fa"/>
    <p:sldId xmlns:r="http://schemas.openxmlformats.org/officeDocument/2006/relationships" id="259" r:id="R269311d4583b4654"/>
    <p:sldId xmlns:r="http://schemas.openxmlformats.org/officeDocument/2006/relationships" id="260" r:id="Rb5b627721540459a"/>
    <p:sldId xmlns:r="http://schemas.openxmlformats.org/officeDocument/2006/relationships" id="261" r:id="Rbc69ff729f454509"/>
    <p:sldId xmlns:r="http://schemas.openxmlformats.org/officeDocument/2006/relationships" id="262" r:id="R8f4005b659ef46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9f1ebcef40463d" /><Relationship Type="http://schemas.openxmlformats.org/officeDocument/2006/relationships/slide" Target="/ppt/slides/slide1.xml" Id="Rd581c97f26654f6f" /><Relationship Type="http://schemas.openxmlformats.org/officeDocument/2006/relationships/slide" Target="/ppt/slides/slide2.xml" Id="R6f503728525e4bf6" /><Relationship Type="http://schemas.openxmlformats.org/officeDocument/2006/relationships/slide" Target="/ppt/slides/slide3.xml" Id="R89884243adb748fa" /><Relationship Type="http://schemas.openxmlformats.org/officeDocument/2006/relationships/slide" Target="/ppt/slides/slide4.xml" Id="R269311d4583b4654" /><Relationship Type="http://schemas.openxmlformats.org/officeDocument/2006/relationships/slide" Target="/ppt/slides/slide5.xml" Id="Rb5b627721540459a" /><Relationship Type="http://schemas.openxmlformats.org/officeDocument/2006/relationships/slide" Target="/ppt/slides/slide6.xml" Id="Rbc69ff729f454509" /><Relationship Type="http://schemas.openxmlformats.org/officeDocument/2006/relationships/slide" Target="/ppt/slides/slide7.xml" Id="R8f4005b659ef46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e4fefc3d194a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21709c6814d1f" /><Relationship Type="http://schemas.openxmlformats.org/officeDocument/2006/relationships/theme" Target="/ppt/slideMasters/theme/theme1.xml" Id="Rdcb2054fc3ad43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821709c6814d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b08076ae645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0d4368a564b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dff2cdce840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6457e1f0347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67a7df64e47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898dee69942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f5c36711c48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LANDERUD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LANDERUD AS ble etablert [år] og holder til i Sofiemyr.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−200 049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4 868 559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43 017 281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43 184 122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LANDERUDSKOGENE ANS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1412 Sofiemyr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frodekla@gmail.com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989 891 790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LANDERUD AS</a:t>
            </a:r>
          </a:p>
        </p:txBody>
      </p:sp>
    </p:spTree>
  </p:cSld>
  <p:clrMapOvr>
    <a:masterClrMapping xmlns:a="http://schemas.openxmlformats.org/drawingml/2006/main"/>
  </p:clrMapOvr>
</p:sld>
</file>