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694110dcd242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59cde3f6294500"/>
  </p:sldMasterIdLst>
  <p:sldIdLst>
    <p:sldId xmlns:r="http://schemas.openxmlformats.org/officeDocument/2006/relationships" id="256" r:id="R4661de29aa0c4e31"/>
    <p:sldId xmlns:r="http://schemas.openxmlformats.org/officeDocument/2006/relationships" id="257" r:id="Ra4f2679504594083"/>
    <p:sldId xmlns:r="http://schemas.openxmlformats.org/officeDocument/2006/relationships" id="258" r:id="R822fdb493e5c41c4"/>
    <p:sldId xmlns:r="http://schemas.openxmlformats.org/officeDocument/2006/relationships" id="259" r:id="Ra3eded90a72846db"/>
    <p:sldId xmlns:r="http://schemas.openxmlformats.org/officeDocument/2006/relationships" id="260" r:id="R0c83c0b47a724313"/>
    <p:sldId xmlns:r="http://schemas.openxmlformats.org/officeDocument/2006/relationships" id="261" r:id="R47246dcb048a4fbb"/>
    <p:sldId xmlns:r="http://schemas.openxmlformats.org/officeDocument/2006/relationships" id="262" r:id="Rfb4e7fe54ed74d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59cde3f6294500" /><Relationship Type="http://schemas.openxmlformats.org/officeDocument/2006/relationships/slide" Target="/ppt/slides/slide1.xml" Id="R4661de29aa0c4e31" /><Relationship Type="http://schemas.openxmlformats.org/officeDocument/2006/relationships/slide" Target="/ppt/slides/slide2.xml" Id="Ra4f2679504594083" /><Relationship Type="http://schemas.openxmlformats.org/officeDocument/2006/relationships/slide" Target="/ppt/slides/slide3.xml" Id="R822fdb493e5c41c4" /><Relationship Type="http://schemas.openxmlformats.org/officeDocument/2006/relationships/slide" Target="/ppt/slides/slide4.xml" Id="Ra3eded90a72846db" /><Relationship Type="http://schemas.openxmlformats.org/officeDocument/2006/relationships/slide" Target="/ppt/slides/slide5.xml" Id="R0c83c0b47a724313" /><Relationship Type="http://schemas.openxmlformats.org/officeDocument/2006/relationships/slide" Target="/ppt/slides/slide6.xml" Id="R47246dcb048a4fbb" /><Relationship Type="http://schemas.openxmlformats.org/officeDocument/2006/relationships/slide" Target="/ppt/slides/slide7.xml" Id="Rfb4e7fe54ed74d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985642164748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4f41f368541e8" /><Relationship Type="http://schemas.openxmlformats.org/officeDocument/2006/relationships/theme" Target="/ppt/slideMasters/theme/theme1.xml" Id="R64e59548c62c49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94f41f368541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9a861626d43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d11b9a1f34f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3e6f07f7e40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c2b097df646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5edf2bab449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c792d175141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deb5d20144f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VELETA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VELETA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857 121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1 077 654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41 632 765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41 928 877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HELLAND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HERMOD HOLTE FLEDSBERG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HANNA HELLAND FLEDSBERG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HELLAND FLEDSBERG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Byavegen 287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7717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Hermod.fledsberg@mercantor.no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989 893 556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