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45fde1ea6845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40a18881f74de6"/>
  </p:sldMasterIdLst>
  <p:sldIdLst>
    <p:sldId xmlns:r="http://schemas.openxmlformats.org/officeDocument/2006/relationships" id="256" r:id="R78a7f27b096e4f58"/>
    <p:sldId xmlns:r="http://schemas.openxmlformats.org/officeDocument/2006/relationships" id="257" r:id="R902f086b35e040a7"/>
    <p:sldId xmlns:r="http://schemas.openxmlformats.org/officeDocument/2006/relationships" id="258" r:id="R7e272bb61383474a"/>
    <p:sldId xmlns:r="http://schemas.openxmlformats.org/officeDocument/2006/relationships" id="259" r:id="R1d05864a20d34361"/>
    <p:sldId xmlns:r="http://schemas.openxmlformats.org/officeDocument/2006/relationships" id="260" r:id="R6dc2ea8946da4130"/>
    <p:sldId xmlns:r="http://schemas.openxmlformats.org/officeDocument/2006/relationships" id="261" r:id="R028e7d87ed454a1b"/>
    <p:sldId xmlns:r="http://schemas.openxmlformats.org/officeDocument/2006/relationships" id="262" r:id="R02cdd1b9ee664e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0a18881f74de6" /><Relationship Type="http://schemas.openxmlformats.org/officeDocument/2006/relationships/slide" Target="/ppt/slides/slide1.xml" Id="R78a7f27b096e4f58" /><Relationship Type="http://schemas.openxmlformats.org/officeDocument/2006/relationships/slide" Target="/ppt/slides/slide2.xml" Id="R902f086b35e040a7" /><Relationship Type="http://schemas.openxmlformats.org/officeDocument/2006/relationships/slide" Target="/ppt/slides/slide3.xml" Id="R7e272bb61383474a" /><Relationship Type="http://schemas.openxmlformats.org/officeDocument/2006/relationships/slide" Target="/ppt/slides/slide4.xml" Id="R1d05864a20d34361" /><Relationship Type="http://schemas.openxmlformats.org/officeDocument/2006/relationships/slide" Target="/ppt/slides/slide5.xml" Id="R6dc2ea8946da4130" /><Relationship Type="http://schemas.openxmlformats.org/officeDocument/2006/relationships/slide" Target="/ppt/slides/slide6.xml" Id="R028e7d87ed454a1b" /><Relationship Type="http://schemas.openxmlformats.org/officeDocument/2006/relationships/slide" Target="/ppt/slides/slide7.xml" Id="R02cdd1b9ee664e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58ad09c4347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647f8de484283" /><Relationship Type="http://schemas.openxmlformats.org/officeDocument/2006/relationships/theme" Target="/ppt/slideMasters/theme/theme1.xml" Id="Rc38b02b2961c46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5647f8de4842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5dd57414f40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432b6e89a42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739c82aa24f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4e46d740c47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c1dde640246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cdc309c684d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2ad63a37e42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KVERME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KVERME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KVERME EIENDOM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KVERME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KVERME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KVERME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14 811 341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15 342 668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KVERME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HELGE KVERME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HELGE KVERME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KVERME ROTH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KVERME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EINAR KVERME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KVERME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4352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01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989 921 495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KVERME EIENDOM AS</a:t>
            </a:r>
          </a:p>
        </p:txBody>
      </p:sp>
    </p:spTree>
  </p:cSld>
  <p:clrMapOvr>
    <a:masterClrMapping xmlns:a="http://schemas.openxmlformats.org/drawingml/2006/main"/>
  </p:clrMapOvr>
</p:sld>
</file>