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074dd7b00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dc4422df84f20"/>
  </p:sldMasterIdLst>
  <p:sldIdLst>
    <p:sldId xmlns:r="http://schemas.openxmlformats.org/officeDocument/2006/relationships" id="256" r:id="R4ef85b633fcc49fb"/>
    <p:sldId xmlns:r="http://schemas.openxmlformats.org/officeDocument/2006/relationships" id="257" r:id="Re5e5416af2524a86"/>
    <p:sldId xmlns:r="http://schemas.openxmlformats.org/officeDocument/2006/relationships" id="258" r:id="R5b5fcda96d014748"/>
    <p:sldId xmlns:r="http://schemas.openxmlformats.org/officeDocument/2006/relationships" id="259" r:id="R514f2295650642c9"/>
    <p:sldId xmlns:r="http://schemas.openxmlformats.org/officeDocument/2006/relationships" id="260" r:id="Ra98fa7821f61467f"/>
    <p:sldId xmlns:r="http://schemas.openxmlformats.org/officeDocument/2006/relationships" id="261" r:id="R2f63efac815d41e8"/>
    <p:sldId xmlns:r="http://schemas.openxmlformats.org/officeDocument/2006/relationships" id="262" r:id="Ree351145837b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dc4422df84f20" /><Relationship Type="http://schemas.openxmlformats.org/officeDocument/2006/relationships/slide" Target="/ppt/slides/slide1.xml" Id="R4ef85b633fcc49fb" /><Relationship Type="http://schemas.openxmlformats.org/officeDocument/2006/relationships/slide" Target="/ppt/slides/slide2.xml" Id="Re5e5416af2524a86" /><Relationship Type="http://schemas.openxmlformats.org/officeDocument/2006/relationships/slide" Target="/ppt/slides/slide3.xml" Id="R5b5fcda96d014748" /><Relationship Type="http://schemas.openxmlformats.org/officeDocument/2006/relationships/slide" Target="/ppt/slides/slide4.xml" Id="R514f2295650642c9" /><Relationship Type="http://schemas.openxmlformats.org/officeDocument/2006/relationships/slide" Target="/ppt/slides/slide5.xml" Id="Ra98fa7821f61467f" /><Relationship Type="http://schemas.openxmlformats.org/officeDocument/2006/relationships/slide" Target="/ppt/slides/slide6.xml" Id="R2f63efac815d41e8" /><Relationship Type="http://schemas.openxmlformats.org/officeDocument/2006/relationships/slide" Target="/ppt/slides/slide7.xml" Id="Ree351145837b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975cc3a22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b4a524cd143c7" /><Relationship Type="http://schemas.openxmlformats.org/officeDocument/2006/relationships/theme" Target="/ppt/slideMasters/theme/theme1.xml" Id="R623ff0fbafeb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b4a524cd1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8888877b5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d1ce5ffe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eeecff1c0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937a63fdd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c58e15afc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530c764f3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115afafac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IGK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4 067 143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4 074 586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ISELIN GULLA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GABRIELA KRINGLEBOTTEN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etasje, Enebakkveien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989 946 277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IGK REGNSKAP AS</a:t>
            </a:r>
          </a:p>
        </p:txBody>
      </p:sp>
    </p:spTree>
  </p:cSld>
  <p:clrMapOvr>
    <a:masterClrMapping xmlns:a="http://schemas.openxmlformats.org/drawingml/2006/main"/>
  </p:clrMapOvr>
</p:sld>
</file>