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92285f535b47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1bf44cebd947ab"/>
  </p:sldMasterIdLst>
  <p:sldIdLst>
    <p:sldId xmlns:r="http://schemas.openxmlformats.org/officeDocument/2006/relationships" id="256" r:id="R245228daa096461d"/>
    <p:sldId xmlns:r="http://schemas.openxmlformats.org/officeDocument/2006/relationships" id="257" r:id="Rb01bfc6840d74ffd"/>
    <p:sldId xmlns:r="http://schemas.openxmlformats.org/officeDocument/2006/relationships" id="258" r:id="R32e79f32d9244a99"/>
    <p:sldId xmlns:r="http://schemas.openxmlformats.org/officeDocument/2006/relationships" id="259" r:id="R3c4f4d7ce5124598"/>
    <p:sldId xmlns:r="http://schemas.openxmlformats.org/officeDocument/2006/relationships" id="260" r:id="R50dd4948e0b84563"/>
    <p:sldId xmlns:r="http://schemas.openxmlformats.org/officeDocument/2006/relationships" id="261" r:id="R0cd1e6bacd9245fb"/>
    <p:sldId xmlns:r="http://schemas.openxmlformats.org/officeDocument/2006/relationships" id="262" r:id="R391df2e4482f40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1bf44cebd947ab" /><Relationship Type="http://schemas.openxmlformats.org/officeDocument/2006/relationships/slide" Target="/ppt/slides/slide1.xml" Id="R245228daa096461d" /><Relationship Type="http://schemas.openxmlformats.org/officeDocument/2006/relationships/slide" Target="/ppt/slides/slide2.xml" Id="Rb01bfc6840d74ffd" /><Relationship Type="http://schemas.openxmlformats.org/officeDocument/2006/relationships/slide" Target="/ppt/slides/slide3.xml" Id="R32e79f32d9244a99" /><Relationship Type="http://schemas.openxmlformats.org/officeDocument/2006/relationships/slide" Target="/ppt/slides/slide4.xml" Id="R3c4f4d7ce5124598" /><Relationship Type="http://schemas.openxmlformats.org/officeDocument/2006/relationships/slide" Target="/ppt/slides/slide5.xml" Id="R50dd4948e0b84563" /><Relationship Type="http://schemas.openxmlformats.org/officeDocument/2006/relationships/slide" Target="/ppt/slides/slide6.xml" Id="R0cd1e6bacd9245fb" /><Relationship Type="http://schemas.openxmlformats.org/officeDocument/2006/relationships/slide" Target="/ppt/slides/slide7.xml" Id="R391df2e4482f40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a818fe724d4e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4909d80d24d43" /><Relationship Type="http://schemas.openxmlformats.org/officeDocument/2006/relationships/theme" Target="/ppt/slideMasters/theme/theme1.xml" Id="R3994dccf39204a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64909d80d24d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dbaa45db041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3aae03d424a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ecf4b200c45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d883cb2c14c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fb55ac99f4c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57363de9e43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4b779797349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AFR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AFR HOLDING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−229 104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4 276 128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4 298 609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AMUND FRØYSA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Skåthaugen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6010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989 965 948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AFR HOLDING AS</a:t>
            </a:r>
          </a:p>
        </p:txBody>
      </p:sp>
    </p:spTree>
  </p:cSld>
  <p:clrMapOvr>
    <a:masterClrMapping xmlns:a="http://schemas.openxmlformats.org/drawingml/2006/main"/>
  </p:clrMapOvr>
</p:sld>
</file>