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23bde13eb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2b1de0b914098"/>
  </p:sldMasterIdLst>
  <p:sldIdLst>
    <p:sldId xmlns:r="http://schemas.openxmlformats.org/officeDocument/2006/relationships" id="256" r:id="Ra5c573692ef8464c"/>
    <p:sldId xmlns:r="http://schemas.openxmlformats.org/officeDocument/2006/relationships" id="257" r:id="Ra211739dda4f4535"/>
    <p:sldId xmlns:r="http://schemas.openxmlformats.org/officeDocument/2006/relationships" id="258" r:id="Re8c3e687f11d49f0"/>
    <p:sldId xmlns:r="http://schemas.openxmlformats.org/officeDocument/2006/relationships" id="259" r:id="R4f29467a20e4416c"/>
    <p:sldId xmlns:r="http://schemas.openxmlformats.org/officeDocument/2006/relationships" id="260" r:id="R2a925993d9904ef8"/>
    <p:sldId xmlns:r="http://schemas.openxmlformats.org/officeDocument/2006/relationships" id="261" r:id="Re457912ac4e2427a"/>
    <p:sldId xmlns:r="http://schemas.openxmlformats.org/officeDocument/2006/relationships" id="262" r:id="R50d17afe9a60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2b1de0b914098" /><Relationship Type="http://schemas.openxmlformats.org/officeDocument/2006/relationships/slide" Target="/ppt/slides/slide1.xml" Id="Ra5c573692ef8464c" /><Relationship Type="http://schemas.openxmlformats.org/officeDocument/2006/relationships/slide" Target="/ppt/slides/slide2.xml" Id="Ra211739dda4f4535" /><Relationship Type="http://schemas.openxmlformats.org/officeDocument/2006/relationships/slide" Target="/ppt/slides/slide3.xml" Id="Re8c3e687f11d49f0" /><Relationship Type="http://schemas.openxmlformats.org/officeDocument/2006/relationships/slide" Target="/ppt/slides/slide4.xml" Id="R4f29467a20e4416c" /><Relationship Type="http://schemas.openxmlformats.org/officeDocument/2006/relationships/slide" Target="/ppt/slides/slide5.xml" Id="R2a925993d9904ef8" /><Relationship Type="http://schemas.openxmlformats.org/officeDocument/2006/relationships/slide" Target="/ppt/slides/slide6.xml" Id="Re457912ac4e2427a" /><Relationship Type="http://schemas.openxmlformats.org/officeDocument/2006/relationships/slide" Target="/ppt/slides/slide7.xml" Id="R50d17afe9a60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fa19f365f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b514f17674a63" /><Relationship Type="http://schemas.openxmlformats.org/officeDocument/2006/relationships/theme" Target="/ppt/slideMasters/theme/theme1.xml" Id="R3ab7592f4b89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b514f1767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9995b7d0148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483a39ac9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0e4d88c85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02a81d9c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10e4bec11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6c109bb5e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ec1da3682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BLÅ HAVKATT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BLÅ HAVKATT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50 939 605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178 922 816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180 084 323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ERIK ENDRESEN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Stoltenbergs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