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7dd7092b6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b54ca454c4c85"/>
  </p:sldMasterIdLst>
  <p:sldIdLst>
    <p:sldId xmlns:r="http://schemas.openxmlformats.org/officeDocument/2006/relationships" id="256" r:id="Rf4a4fc009f0a4b78"/>
    <p:sldId xmlns:r="http://schemas.openxmlformats.org/officeDocument/2006/relationships" id="257" r:id="Rd3fe0800002e40e1"/>
    <p:sldId xmlns:r="http://schemas.openxmlformats.org/officeDocument/2006/relationships" id="258" r:id="R21c0533863f64da4"/>
    <p:sldId xmlns:r="http://schemas.openxmlformats.org/officeDocument/2006/relationships" id="259" r:id="Rf03bf7011cc84a77"/>
    <p:sldId xmlns:r="http://schemas.openxmlformats.org/officeDocument/2006/relationships" id="260" r:id="R50dcb308319f4e14"/>
    <p:sldId xmlns:r="http://schemas.openxmlformats.org/officeDocument/2006/relationships" id="261" r:id="Rf8100fef7cb4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b54ca454c4c85" /><Relationship Type="http://schemas.openxmlformats.org/officeDocument/2006/relationships/slide" Target="/ppt/slides/slide1.xml" Id="Rf4a4fc009f0a4b78" /><Relationship Type="http://schemas.openxmlformats.org/officeDocument/2006/relationships/slide" Target="/ppt/slides/slide2.xml" Id="Rd3fe0800002e40e1" /><Relationship Type="http://schemas.openxmlformats.org/officeDocument/2006/relationships/slide" Target="/ppt/slides/slide3.xml" Id="R21c0533863f64da4" /><Relationship Type="http://schemas.openxmlformats.org/officeDocument/2006/relationships/slide" Target="/ppt/slides/slide4.xml" Id="Rf03bf7011cc84a77" /><Relationship Type="http://schemas.openxmlformats.org/officeDocument/2006/relationships/slide" Target="/ppt/slides/slide5.xml" Id="R50dcb308319f4e14" /><Relationship Type="http://schemas.openxmlformats.org/officeDocument/2006/relationships/slide" Target="/ppt/slides/slide6.xml" Id="Rf8100fef7cb4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50bbdde5a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5377ae0994771" /><Relationship Type="http://schemas.openxmlformats.org/officeDocument/2006/relationships/theme" Target="/ppt/slideMasters/theme/theme1.xml" Id="Rba3acaedaf5f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5377ae099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d29012bf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8ce37fbf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390db346e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20e2669014b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3a17d68b6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2319885b1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