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08b19f7c6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08f485f514600"/>
  </p:sldMasterIdLst>
  <p:sldIdLst>
    <p:sldId xmlns:r="http://schemas.openxmlformats.org/officeDocument/2006/relationships" id="256" r:id="Ra50c4afdc85d4417"/>
    <p:sldId xmlns:r="http://schemas.openxmlformats.org/officeDocument/2006/relationships" id="257" r:id="R1ce11184c4074fd0"/>
    <p:sldId xmlns:r="http://schemas.openxmlformats.org/officeDocument/2006/relationships" id="258" r:id="R177309f0c7314b89"/>
    <p:sldId xmlns:r="http://schemas.openxmlformats.org/officeDocument/2006/relationships" id="259" r:id="R6cc244dfb8064922"/>
    <p:sldId xmlns:r="http://schemas.openxmlformats.org/officeDocument/2006/relationships" id="260" r:id="Rb6d9de5caa9e4060"/>
    <p:sldId xmlns:r="http://schemas.openxmlformats.org/officeDocument/2006/relationships" id="261" r:id="R8e54f3c2fd0c478f"/>
    <p:sldId xmlns:r="http://schemas.openxmlformats.org/officeDocument/2006/relationships" id="262" r:id="R758304106972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08f485f514600" /><Relationship Type="http://schemas.openxmlformats.org/officeDocument/2006/relationships/slide" Target="/ppt/slides/slide1.xml" Id="Ra50c4afdc85d4417" /><Relationship Type="http://schemas.openxmlformats.org/officeDocument/2006/relationships/slide" Target="/ppt/slides/slide2.xml" Id="R1ce11184c4074fd0" /><Relationship Type="http://schemas.openxmlformats.org/officeDocument/2006/relationships/slide" Target="/ppt/slides/slide3.xml" Id="R177309f0c7314b89" /><Relationship Type="http://schemas.openxmlformats.org/officeDocument/2006/relationships/slide" Target="/ppt/slides/slide4.xml" Id="R6cc244dfb8064922" /><Relationship Type="http://schemas.openxmlformats.org/officeDocument/2006/relationships/slide" Target="/ppt/slides/slide5.xml" Id="Rb6d9de5caa9e4060" /><Relationship Type="http://schemas.openxmlformats.org/officeDocument/2006/relationships/slide" Target="/ppt/slides/slide6.xml" Id="R8e54f3c2fd0c478f" /><Relationship Type="http://schemas.openxmlformats.org/officeDocument/2006/relationships/slide" Target="/ppt/slides/slide7.xml" Id="R758304106972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5618af6fc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32c0096e8436a" /><Relationship Type="http://schemas.openxmlformats.org/officeDocument/2006/relationships/theme" Target="/ppt/slideMasters/theme/theme1.xml" Id="R6d3ee6ef2f7c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32c0096e8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e0cbe9fd4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f6795c1e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cfb2193f7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7b4f17915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0a1169782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10bf16095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3f850a6d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