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6649ae7c6e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1c30bed8f9493d"/>
  </p:sldMasterIdLst>
  <p:sldIdLst>
    <p:sldId xmlns:r="http://schemas.openxmlformats.org/officeDocument/2006/relationships" id="256" r:id="R3e9b7c86856648a4"/>
    <p:sldId xmlns:r="http://schemas.openxmlformats.org/officeDocument/2006/relationships" id="257" r:id="Ree006f02f3164f5d"/>
    <p:sldId xmlns:r="http://schemas.openxmlformats.org/officeDocument/2006/relationships" id="258" r:id="Rf277da7adb2740e3"/>
    <p:sldId xmlns:r="http://schemas.openxmlformats.org/officeDocument/2006/relationships" id="259" r:id="Rff7c11d74cb7450c"/>
    <p:sldId xmlns:r="http://schemas.openxmlformats.org/officeDocument/2006/relationships" id="260" r:id="R28b5993a1364489e"/>
    <p:sldId xmlns:r="http://schemas.openxmlformats.org/officeDocument/2006/relationships" id="261" r:id="R6a525c824e04453a"/>
    <p:sldId xmlns:r="http://schemas.openxmlformats.org/officeDocument/2006/relationships" id="262" r:id="R07608ac40d6443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c30bed8f9493d" /><Relationship Type="http://schemas.openxmlformats.org/officeDocument/2006/relationships/slide" Target="/ppt/slides/slide1.xml" Id="R3e9b7c86856648a4" /><Relationship Type="http://schemas.openxmlformats.org/officeDocument/2006/relationships/slide" Target="/ppt/slides/slide2.xml" Id="Ree006f02f3164f5d" /><Relationship Type="http://schemas.openxmlformats.org/officeDocument/2006/relationships/slide" Target="/ppt/slides/slide3.xml" Id="Rf277da7adb2740e3" /><Relationship Type="http://schemas.openxmlformats.org/officeDocument/2006/relationships/slide" Target="/ppt/slides/slide4.xml" Id="Rff7c11d74cb7450c" /><Relationship Type="http://schemas.openxmlformats.org/officeDocument/2006/relationships/slide" Target="/ppt/slides/slide5.xml" Id="R28b5993a1364489e" /><Relationship Type="http://schemas.openxmlformats.org/officeDocument/2006/relationships/slide" Target="/ppt/slides/slide6.xml" Id="R6a525c824e04453a" /><Relationship Type="http://schemas.openxmlformats.org/officeDocument/2006/relationships/slide" Target="/ppt/slides/slide7.xml" Id="R07608ac40d6443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a6eaa087d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896f45c6e4e54" /><Relationship Type="http://schemas.openxmlformats.org/officeDocument/2006/relationships/theme" Target="/ppt/slideMasters/theme/theme1.xml" Id="R2afe9f925a90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896f45c6e4e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47c19062b45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e56adf3fb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9b82b411d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12579347c44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a3dd6f6fc4d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181ae520746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d4d059d5a4d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KIRIE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1 577 469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8 041 779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8 075 800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Evjehøgda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