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89cc27950c4c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938438bec74f32"/>
  </p:sldMasterIdLst>
  <p:sldIdLst>
    <p:sldId xmlns:r="http://schemas.openxmlformats.org/officeDocument/2006/relationships" id="256" r:id="R60f069e24ab94a09"/>
    <p:sldId xmlns:r="http://schemas.openxmlformats.org/officeDocument/2006/relationships" id="257" r:id="Rb8d99e24802e4a60"/>
    <p:sldId xmlns:r="http://schemas.openxmlformats.org/officeDocument/2006/relationships" id="258" r:id="Re0088547f1044399"/>
    <p:sldId xmlns:r="http://schemas.openxmlformats.org/officeDocument/2006/relationships" id="259" r:id="R4062071a808b490c"/>
    <p:sldId xmlns:r="http://schemas.openxmlformats.org/officeDocument/2006/relationships" id="260" r:id="R4afd81109a31486b"/>
    <p:sldId xmlns:r="http://schemas.openxmlformats.org/officeDocument/2006/relationships" id="261" r:id="Rbbe82358ff144c43"/>
    <p:sldId xmlns:r="http://schemas.openxmlformats.org/officeDocument/2006/relationships" id="262" r:id="R8173ecdd821d4b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38438bec74f32" /><Relationship Type="http://schemas.openxmlformats.org/officeDocument/2006/relationships/slide" Target="/ppt/slides/slide1.xml" Id="R60f069e24ab94a09" /><Relationship Type="http://schemas.openxmlformats.org/officeDocument/2006/relationships/slide" Target="/ppt/slides/slide2.xml" Id="Rb8d99e24802e4a60" /><Relationship Type="http://schemas.openxmlformats.org/officeDocument/2006/relationships/slide" Target="/ppt/slides/slide3.xml" Id="Re0088547f1044399" /><Relationship Type="http://schemas.openxmlformats.org/officeDocument/2006/relationships/slide" Target="/ppt/slides/slide4.xml" Id="R4062071a808b490c" /><Relationship Type="http://schemas.openxmlformats.org/officeDocument/2006/relationships/slide" Target="/ppt/slides/slide5.xml" Id="R4afd81109a31486b" /><Relationship Type="http://schemas.openxmlformats.org/officeDocument/2006/relationships/slide" Target="/ppt/slides/slide6.xml" Id="Rbbe82358ff144c43" /><Relationship Type="http://schemas.openxmlformats.org/officeDocument/2006/relationships/slide" Target="/ppt/slides/slide7.xml" Id="R8173ecdd821d4b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4528f4c3943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b078c830a4f81" /><Relationship Type="http://schemas.openxmlformats.org/officeDocument/2006/relationships/theme" Target="/ppt/slideMasters/theme/theme1.xml" Id="Ra0dd90bb375a40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eb078c830a4f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f9ce040f147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55f172a1b4e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1c69bdfcb41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7ac89660d40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f615bbabc40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3880db6c04d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73fae373240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MONSEN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1 946 040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4 534 424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10 108 306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odd.monsen@kemax.no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