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e6d3ab22d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7980bbd84a4e9c"/>
  </p:sldMasterIdLst>
  <p:sldIdLst>
    <p:sldId xmlns:r="http://schemas.openxmlformats.org/officeDocument/2006/relationships" id="256" r:id="R67a2b9443c6843aa"/>
    <p:sldId xmlns:r="http://schemas.openxmlformats.org/officeDocument/2006/relationships" id="257" r:id="R956e822215324a91"/>
    <p:sldId xmlns:r="http://schemas.openxmlformats.org/officeDocument/2006/relationships" id="258" r:id="R2d0a050ef39a417e"/>
    <p:sldId xmlns:r="http://schemas.openxmlformats.org/officeDocument/2006/relationships" id="259" r:id="Ra0fce1fb1c354386"/>
    <p:sldId xmlns:r="http://schemas.openxmlformats.org/officeDocument/2006/relationships" id="260" r:id="R9cb0acba3c284389"/>
    <p:sldId xmlns:r="http://schemas.openxmlformats.org/officeDocument/2006/relationships" id="261" r:id="R98251b9c6f00401b"/>
    <p:sldId xmlns:r="http://schemas.openxmlformats.org/officeDocument/2006/relationships" id="262" r:id="Rfb5cee1c4aa544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980bbd84a4e9c" /><Relationship Type="http://schemas.openxmlformats.org/officeDocument/2006/relationships/slide" Target="/ppt/slides/slide1.xml" Id="R67a2b9443c6843aa" /><Relationship Type="http://schemas.openxmlformats.org/officeDocument/2006/relationships/slide" Target="/ppt/slides/slide2.xml" Id="R956e822215324a91" /><Relationship Type="http://schemas.openxmlformats.org/officeDocument/2006/relationships/slide" Target="/ppt/slides/slide3.xml" Id="R2d0a050ef39a417e" /><Relationship Type="http://schemas.openxmlformats.org/officeDocument/2006/relationships/slide" Target="/ppt/slides/slide4.xml" Id="Ra0fce1fb1c354386" /><Relationship Type="http://schemas.openxmlformats.org/officeDocument/2006/relationships/slide" Target="/ppt/slides/slide5.xml" Id="R9cb0acba3c284389" /><Relationship Type="http://schemas.openxmlformats.org/officeDocument/2006/relationships/slide" Target="/ppt/slides/slide6.xml" Id="R98251b9c6f00401b" /><Relationship Type="http://schemas.openxmlformats.org/officeDocument/2006/relationships/slide" Target="/ppt/slides/slide7.xml" Id="Rfb5cee1c4aa544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b630142a9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3a6e95fa646fc" /><Relationship Type="http://schemas.openxmlformats.org/officeDocument/2006/relationships/theme" Target="/ppt/slideMasters/theme/theme1.xml" Id="Rce95d53cc70d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3a6e95fa6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9df1561874f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6584064334e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712a58c2c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97bd69db9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99b4529843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a0564df8d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cd00576a845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SPURS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SPURS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−1 892 471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18 560 046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18 831 316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HORNE EIKELAND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EIDE HORNE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EIDE HORNE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