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d31bcdd3945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e085ab76b14873"/>
  </p:sldMasterIdLst>
  <p:sldIdLst>
    <p:sldId xmlns:r="http://schemas.openxmlformats.org/officeDocument/2006/relationships" id="256" r:id="Rd9da8216c0e34933"/>
    <p:sldId xmlns:r="http://schemas.openxmlformats.org/officeDocument/2006/relationships" id="257" r:id="R70d7f3413f5f421b"/>
    <p:sldId xmlns:r="http://schemas.openxmlformats.org/officeDocument/2006/relationships" id="258" r:id="Rcdde44168eb547e4"/>
    <p:sldId xmlns:r="http://schemas.openxmlformats.org/officeDocument/2006/relationships" id="259" r:id="Re9e20a18389f4183"/>
    <p:sldId xmlns:r="http://schemas.openxmlformats.org/officeDocument/2006/relationships" id="260" r:id="R2d10a5a6d57444eb"/>
    <p:sldId xmlns:r="http://schemas.openxmlformats.org/officeDocument/2006/relationships" id="261" r:id="R01e4c876bdd548fd"/>
    <p:sldId xmlns:r="http://schemas.openxmlformats.org/officeDocument/2006/relationships" id="262" r:id="R2429dcd360dd4c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085ab76b14873" /><Relationship Type="http://schemas.openxmlformats.org/officeDocument/2006/relationships/slide" Target="/ppt/slides/slide1.xml" Id="Rd9da8216c0e34933" /><Relationship Type="http://schemas.openxmlformats.org/officeDocument/2006/relationships/slide" Target="/ppt/slides/slide2.xml" Id="R70d7f3413f5f421b" /><Relationship Type="http://schemas.openxmlformats.org/officeDocument/2006/relationships/slide" Target="/ppt/slides/slide3.xml" Id="Rcdde44168eb547e4" /><Relationship Type="http://schemas.openxmlformats.org/officeDocument/2006/relationships/slide" Target="/ppt/slides/slide4.xml" Id="Re9e20a18389f4183" /><Relationship Type="http://schemas.openxmlformats.org/officeDocument/2006/relationships/slide" Target="/ppt/slides/slide5.xml" Id="R2d10a5a6d57444eb" /><Relationship Type="http://schemas.openxmlformats.org/officeDocument/2006/relationships/slide" Target="/ppt/slides/slide6.xml" Id="R01e4c876bdd548fd" /><Relationship Type="http://schemas.openxmlformats.org/officeDocument/2006/relationships/slide" Target="/ppt/slides/slide7.xml" Id="R2429dcd360dd4c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f2ab6bc6540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50541002346f3" /><Relationship Type="http://schemas.openxmlformats.org/officeDocument/2006/relationships/theme" Target="/ppt/slideMasters/theme/theme1.xml" Id="R25338f8f0eb848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f50541002346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38d40b7bc44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09e9c0e3a4e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44d8a7c1e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77a6cfd02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89bf8877e44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5c87fd8ae41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344ced58944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STEVNING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52 047 594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60 746 855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STEVNING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 Hansens vei 12E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