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f7105f653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3744c56ea4a95"/>
  </p:sldMasterIdLst>
  <p:sldIdLst>
    <p:sldId xmlns:r="http://schemas.openxmlformats.org/officeDocument/2006/relationships" id="256" r:id="Ra6515762854a4267"/>
    <p:sldId xmlns:r="http://schemas.openxmlformats.org/officeDocument/2006/relationships" id="257" r:id="R933a7d19631347e7"/>
    <p:sldId xmlns:r="http://schemas.openxmlformats.org/officeDocument/2006/relationships" id="258" r:id="Rc7333f69d6ae4bfc"/>
    <p:sldId xmlns:r="http://schemas.openxmlformats.org/officeDocument/2006/relationships" id="259" r:id="R3c4304fae7dc4ceb"/>
    <p:sldId xmlns:r="http://schemas.openxmlformats.org/officeDocument/2006/relationships" id="260" r:id="Ra3bc5f76951e425f"/>
    <p:sldId xmlns:r="http://schemas.openxmlformats.org/officeDocument/2006/relationships" id="261" r:id="Rf9043d903cc84412"/>
    <p:sldId xmlns:r="http://schemas.openxmlformats.org/officeDocument/2006/relationships" id="262" r:id="R9ff719986733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3744c56ea4a95" /><Relationship Type="http://schemas.openxmlformats.org/officeDocument/2006/relationships/slide" Target="/ppt/slides/slide1.xml" Id="Ra6515762854a4267" /><Relationship Type="http://schemas.openxmlformats.org/officeDocument/2006/relationships/slide" Target="/ppt/slides/slide2.xml" Id="R933a7d19631347e7" /><Relationship Type="http://schemas.openxmlformats.org/officeDocument/2006/relationships/slide" Target="/ppt/slides/slide3.xml" Id="Rc7333f69d6ae4bfc" /><Relationship Type="http://schemas.openxmlformats.org/officeDocument/2006/relationships/slide" Target="/ppt/slides/slide4.xml" Id="R3c4304fae7dc4ceb" /><Relationship Type="http://schemas.openxmlformats.org/officeDocument/2006/relationships/slide" Target="/ppt/slides/slide5.xml" Id="Ra3bc5f76951e425f" /><Relationship Type="http://schemas.openxmlformats.org/officeDocument/2006/relationships/slide" Target="/ppt/slides/slide6.xml" Id="Rf9043d903cc84412" /><Relationship Type="http://schemas.openxmlformats.org/officeDocument/2006/relationships/slide" Target="/ppt/slides/slide7.xml" Id="R9ff719986733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c4392d882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65bb77ea34618" /><Relationship Type="http://schemas.openxmlformats.org/officeDocument/2006/relationships/theme" Target="/ppt/slideMasters/theme/theme1.xml" Id="R123989f0df76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65bb77ea3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2576e354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3b02a32c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6bf44152f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8a7e9ce8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3f0aefce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c8f2b399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01690544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VALOGIANT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VALOGIANT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53 879 976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53 941 602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GRAVRÅK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