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9a6b8e28c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6843182bc476a"/>
  </p:sldMasterIdLst>
  <p:sldIdLst>
    <p:sldId xmlns:r="http://schemas.openxmlformats.org/officeDocument/2006/relationships" id="256" r:id="R02fa10e597fb4316"/>
    <p:sldId xmlns:r="http://schemas.openxmlformats.org/officeDocument/2006/relationships" id="257" r:id="R234b9fe007c74d94"/>
    <p:sldId xmlns:r="http://schemas.openxmlformats.org/officeDocument/2006/relationships" id="258" r:id="R9708a9f03ec540ae"/>
    <p:sldId xmlns:r="http://schemas.openxmlformats.org/officeDocument/2006/relationships" id="259" r:id="R0daa0ecd15e64a0e"/>
    <p:sldId xmlns:r="http://schemas.openxmlformats.org/officeDocument/2006/relationships" id="260" r:id="Raebc1032efba435b"/>
    <p:sldId xmlns:r="http://schemas.openxmlformats.org/officeDocument/2006/relationships" id="261" r:id="R58aebea4e2304c1a"/>
    <p:sldId xmlns:r="http://schemas.openxmlformats.org/officeDocument/2006/relationships" id="262" r:id="R6b163d8a9463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6843182bc476a" /><Relationship Type="http://schemas.openxmlformats.org/officeDocument/2006/relationships/slide" Target="/ppt/slides/slide1.xml" Id="R02fa10e597fb4316" /><Relationship Type="http://schemas.openxmlformats.org/officeDocument/2006/relationships/slide" Target="/ppt/slides/slide2.xml" Id="R234b9fe007c74d94" /><Relationship Type="http://schemas.openxmlformats.org/officeDocument/2006/relationships/slide" Target="/ppt/slides/slide3.xml" Id="R9708a9f03ec540ae" /><Relationship Type="http://schemas.openxmlformats.org/officeDocument/2006/relationships/slide" Target="/ppt/slides/slide4.xml" Id="R0daa0ecd15e64a0e" /><Relationship Type="http://schemas.openxmlformats.org/officeDocument/2006/relationships/slide" Target="/ppt/slides/slide5.xml" Id="Raebc1032efba435b" /><Relationship Type="http://schemas.openxmlformats.org/officeDocument/2006/relationships/slide" Target="/ppt/slides/slide6.xml" Id="R58aebea4e2304c1a" /><Relationship Type="http://schemas.openxmlformats.org/officeDocument/2006/relationships/slide" Target="/ppt/slides/slide7.xml" Id="R6b163d8a9463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2cc679ba2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f3e3bc0b4620" /><Relationship Type="http://schemas.openxmlformats.org/officeDocument/2006/relationships/theme" Target="/ppt/slideMasters/theme/theme1.xml" Id="R8afd73ebca3a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dbf3e3bc0b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5c75767f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bf9df3707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c9345d65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a5475c082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6f92c6236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51b8c575a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b2b4e4dae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