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52a096fdd54a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cabcc43d26455b"/>
  </p:sldMasterIdLst>
  <p:sldIdLst>
    <p:sldId xmlns:r="http://schemas.openxmlformats.org/officeDocument/2006/relationships" id="256" r:id="R4057f27ef25e4f81"/>
    <p:sldId xmlns:r="http://schemas.openxmlformats.org/officeDocument/2006/relationships" id="257" r:id="R7a829252447c4237"/>
    <p:sldId xmlns:r="http://schemas.openxmlformats.org/officeDocument/2006/relationships" id="258" r:id="R4c21f1b899e54f09"/>
    <p:sldId xmlns:r="http://schemas.openxmlformats.org/officeDocument/2006/relationships" id="259" r:id="Rf361ab8870d844b9"/>
    <p:sldId xmlns:r="http://schemas.openxmlformats.org/officeDocument/2006/relationships" id="260" r:id="Rb717b3a9c0f642fb"/>
    <p:sldId xmlns:r="http://schemas.openxmlformats.org/officeDocument/2006/relationships" id="261" r:id="R4028ee4ceed7490b"/>
    <p:sldId xmlns:r="http://schemas.openxmlformats.org/officeDocument/2006/relationships" id="262" r:id="R0ebec05b04cd42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abcc43d26455b" /><Relationship Type="http://schemas.openxmlformats.org/officeDocument/2006/relationships/slide" Target="/ppt/slides/slide1.xml" Id="R4057f27ef25e4f81" /><Relationship Type="http://schemas.openxmlformats.org/officeDocument/2006/relationships/slide" Target="/ppt/slides/slide2.xml" Id="R7a829252447c4237" /><Relationship Type="http://schemas.openxmlformats.org/officeDocument/2006/relationships/slide" Target="/ppt/slides/slide3.xml" Id="R4c21f1b899e54f09" /><Relationship Type="http://schemas.openxmlformats.org/officeDocument/2006/relationships/slide" Target="/ppt/slides/slide4.xml" Id="Rf361ab8870d844b9" /><Relationship Type="http://schemas.openxmlformats.org/officeDocument/2006/relationships/slide" Target="/ppt/slides/slide5.xml" Id="Rb717b3a9c0f642fb" /><Relationship Type="http://schemas.openxmlformats.org/officeDocument/2006/relationships/slide" Target="/ppt/slides/slide6.xml" Id="R4028ee4ceed7490b" /><Relationship Type="http://schemas.openxmlformats.org/officeDocument/2006/relationships/slide" Target="/ppt/slides/slide7.xml" Id="R0ebec05b04cd42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848d42bfb45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3b65787fd4b40" /><Relationship Type="http://schemas.openxmlformats.org/officeDocument/2006/relationships/theme" Target="/ppt/slideMasters/theme/theme1.xml" Id="Rd369396fd1614f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73b65787fd4b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0e3772657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b5e346b3a4e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f05f99c16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8aed6059848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63d01296a4e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49dc8549a46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d89996e7c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 HOLDING AS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497 748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170 294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752 732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1 248 377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ARNULF FØRE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Tennesveien 252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989 995 146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 HOLDING AS</a:t>
            </a:r>
          </a:p>
        </p:txBody>
      </p:sp>
    </p:spTree>
  </p:cSld>
  <p:clrMapOvr>
    <a:masterClrMapping xmlns:a="http://schemas.openxmlformats.org/drawingml/2006/main"/>
  </p:clrMapOvr>
</p:sld>
</file>