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3ce9fffa6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bcf8b6c91492d"/>
  </p:sldMasterIdLst>
  <p:sldIdLst>
    <p:sldId xmlns:r="http://schemas.openxmlformats.org/officeDocument/2006/relationships" id="256" r:id="Rb4eb086c9d6e41a0"/>
    <p:sldId xmlns:r="http://schemas.openxmlformats.org/officeDocument/2006/relationships" id="257" r:id="Rfcf89003b48043a2"/>
    <p:sldId xmlns:r="http://schemas.openxmlformats.org/officeDocument/2006/relationships" id="258" r:id="R192aa643160c4b5d"/>
    <p:sldId xmlns:r="http://schemas.openxmlformats.org/officeDocument/2006/relationships" id="259" r:id="Rd60041f950064288"/>
    <p:sldId xmlns:r="http://schemas.openxmlformats.org/officeDocument/2006/relationships" id="260" r:id="R6ac2f6dc6940452c"/>
    <p:sldId xmlns:r="http://schemas.openxmlformats.org/officeDocument/2006/relationships" id="261" r:id="R103d0967545f40d4"/>
    <p:sldId xmlns:r="http://schemas.openxmlformats.org/officeDocument/2006/relationships" id="262" r:id="R7fa0d12c9134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bcf8b6c91492d" /><Relationship Type="http://schemas.openxmlformats.org/officeDocument/2006/relationships/slide" Target="/ppt/slides/slide1.xml" Id="Rb4eb086c9d6e41a0" /><Relationship Type="http://schemas.openxmlformats.org/officeDocument/2006/relationships/slide" Target="/ppt/slides/slide2.xml" Id="Rfcf89003b48043a2" /><Relationship Type="http://schemas.openxmlformats.org/officeDocument/2006/relationships/slide" Target="/ppt/slides/slide3.xml" Id="R192aa643160c4b5d" /><Relationship Type="http://schemas.openxmlformats.org/officeDocument/2006/relationships/slide" Target="/ppt/slides/slide4.xml" Id="Rd60041f950064288" /><Relationship Type="http://schemas.openxmlformats.org/officeDocument/2006/relationships/slide" Target="/ppt/slides/slide5.xml" Id="R6ac2f6dc6940452c" /><Relationship Type="http://schemas.openxmlformats.org/officeDocument/2006/relationships/slide" Target="/ppt/slides/slide6.xml" Id="R103d0967545f40d4" /><Relationship Type="http://schemas.openxmlformats.org/officeDocument/2006/relationships/slide" Target="/ppt/slides/slide7.xml" Id="R7fa0d12c9134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804d9bd4e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52e3cf8d74713" /><Relationship Type="http://schemas.openxmlformats.org/officeDocument/2006/relationships/theme" Target="/ppt/slideMasters/theme/theme1.xml" Id="Rf149a85a0321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52e3cf8d7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cb421f97a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50e213578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df5a13ffc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c683ffbb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d3b11496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b5289121c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f77fdf90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HJORTESET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HJORTESET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83 976 306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OG OLAV HJORTESETS ALMINNELIGE STIFTELSE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HJORTESET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HJORTESET AS</a:t>
            </a:r>
          </a:p>
        </p:txBody>
      </p:sp>
    </p:spTree>
  </p:cSld>
  <p:clrMapOvr>
    <a:masterClrMapping xmlns:a="http://schemas.openxmlformats.org/drawingml/2006/main"/>
  </p:clrMapOvr>
</p:sld>
</file>