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35b50cda5648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1e35bda8654b94"/>
  </p:sldMasterIdLst>
  <p:sldIdLst>
    <p:sldId xmlns:r="http://schemas.openxmlformats.org/officeDocument/2006/relationships" id="256" r:id="R51cba6c20da8487b"/>
    <p:sldId xmlns:r="http://schemas.openxmlformats.org/officeDocument/2006/relationships" id="257" r:id="R6e04c32e453b45f5"/>
    <p:sldId xmlns:r="http://schemas.openxmlformats.org/officeDocument/2006/relationships" id="258" r:id="R6a03e1dcf77b4a5e"/>
    <p:sldId xmlns:r="http://schemas.openxmlformats.org/officeDocument/2006/relationships" id="259" r:id="Rb8fccb05e73e4a38"/>
    <p:sldId xmlns:r="http://schemas.openxmlformats.org/officeDocument/2006/relationships" id="260" r:id="Rc130a446f6a64bed"/>
    <p:sldId xmlns:r="http://schemas.openxmlformats.org/officeDocument/2006/relationships" id="261" r:id="R17d56ab11a404dab"/>
    <p:sldId xmlns:r="http://schemas.openxmlformats.org/officeDocument/2006/relationships" id="262" r:id="Raa1c2681794e4e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1e35bda8654b94" /><Relationship Type="http://schemas.openxmlformats.org/officeDocument/2006/relationships/slide" Target="/ppt/slides/slide1.xml" Id="R51cba6c20da8487b" /><Relationship Type="http://schemas.openxmlformats.org/officeDocument/2006/relationships/slide" Target="/ppt/slides/slide2.xml" Id="R6e04c32e453b45f5" /><Relationship Type="http://schemas.openxmlformats.org/officeDocument/2006/relationships/slide" Target="/ppt/slides/slide3.xml" Id="R6a03e1dcf77b4a5e" /><Relationship Type="http://schemas.openxmlformats.org/officeDocument/2006/relationships/slide" Target="/ppt/slides/slide4.xml" Id="Rb8fccb05e73e4a38" /><Relationship Type="http://schemas.openxmlformats.org/officeDocument/2006/relationships/slide" Target="/ppt/slides/slide5.xml" Id="Rc130a446f6a64bed" /><Relationship Type="http://schemas.openxmlformats.org/officeDocument/2006/relationships/slide" Target="/ppt/slides/slide6.xml" Id="R17d56ab11a404dab" /><Relationship Type="http://schemas.openxmlformats.org/officeDocument/2006/relationships/slide" Target="/ppt/slides/slide7.xml" Id="Raa1c2681794e4e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701c4a1fb847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ef9be1cd34ca2" /><Relationship Type="http://schemas.openxmlformats.org/officeDocument/2006/relationships/theme" Target="/ppt/slideMasters/theme/theme1.xml" Id="R1eb4ec3e1ae048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1ef9be1cd34c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737705a624f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d4b0067b747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b3a66270c46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8f67c31674c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d945c04e046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2b81c72e14d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11d965f6b46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JØRGENSLØKKEN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JØRGENSLØKKEN HOLDING AS ble etablert [år] og holder til i Jaren.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−920 411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2 928 122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44 130 919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46 750 872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GISLEBERG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Risbakkvegen 83 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2770 Jaren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gg@marcello.no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990 008 299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