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ce10677dc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038f27df94d5b"/>
  </p:sldMasterIdLst>
  <p:sldIdLst>
    <p:sldId xmlns:r="http://schemas.openxmlformats.org/officeDocument/2006/relationships" id="256" r:id="Re60b5c65d9224c4d"/>
    <p:sldId xmlns:r="http://schemas.openxmlformats.org/officeDocument/2006/relationships" id="257" r:id="Rc712f85c26f84cc8"/>
    <p:sldId xmlns:r="http://schemas.openxmlformats.org/officeDocument/2006/relationships" id="258" r:id="R47dc39ba5f554d29"/>
    <p:sldId xmlns:r="http://schemas.openxmlformats.org/officeDocument/2006/relationships" id="259" r:id="Reb0de1aa73254fc9"/>
    <p:sldId xmlns:r="http://schemas.openxmlformats.org/officeDocument/2006/relationships" id="260" r:id="R1f63ccb35b854954"/>
    <p:sldId xmlns:r="http://schemas.openxmlformats.org/officeDocument/2006/relationships" id="261" r:id="R2965b60e9baa401f"/>
    <p:sldId xmlns:r="http://schemas.openxmlformats.org/officeDocument/2006/relationships" id="262" r:id="R97cb24f3e489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038f27df94d5b" /><Relationship Type="http://schemas.openxmlformats.org/officeDocument/2006/relationships/slide" Target="/ppt/slides/slide1.xml" Id="Re60b5c65d9224c4d" /><Relationship Type="http://schemas.openxmlformats.org/officeDocument/2006/relationships/slide" Target="/ppt/slides/slide2.xml" Id="Rc712f85c26f84cc8" /><Relationship Type="http://schemas.openxmlformats.org/officeDocument/2006/relationships/slide" Target="/ppt/slides/slide3.xml" Id="R47dc39ba5f554d29" /><Relationship Type="http://schemas.openxmlformats.org/officeDocument/2006/relationships/slide" Target="/ppt/slides/slide4.xml" Id="Reb0de1aa73254fc9" /><Relationship Type="http://schemas.openxmlformats.org/officeDocument/2006/relationships/slide" Target="/ppt/slides/slide5.xml" Id="R1f63ccb35b854954" /><Relationship Type="http://schemas.openxmlformats.org/officeDocument/2006/relationships/slide" Target="/ppt/slides/slide6.xml" Id="R2965b60e9baa401f" /><Relationship Type="http://schemas.openxmlformats.org/officeDocument/2006/relationships/slide" Target="/ppt/slides/slide7.xml" Id="R97cb24f3e489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036af4977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31e638c77447d" /><Relationship Type="http://schemas.openxmlformats.org/officeDocument/2006/relationships/theme" Target="/ppt/slideMasters/theme/theme1.xml" Id="R67e7bb5804ef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31e638c77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0eb489441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4972ec83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cff86d9c2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0dede92fa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c145ef5f2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1eac1ce7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4a0125ce5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RANGIFER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RANGIFER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RANGIFER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RANGIFER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RANGIFER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RANGIFER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2 749 608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RANGIFER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BJØRSETH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RANGIFER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00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990 011 990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RANGIFER AS</a:t>
            </a:r>
          </a:p>
        </p:txBody>
      </p:sp>
    </p:spTree>
  </p:cSld>
  <p:clrMapOvr>
    <a:masterClrMapping xmlns:a="http://schemas.openxmlformats.org/drawingml/2006/main"/>
  </p:clrMapOvr>
</p:sld>
</file>