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7decccc9eb4e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29d25da61944de"/>
  </p:sldMasterIdLst>
  <p:sldIdLst>
    <p:sldId xmlns:r="http://schemas.openxmlformats.org/officeDocument/2006/relationships" id="256" r:id="Rb7d48cad03ee432e"/>
    <p:sldId xmlns:r="http://schemas.openxmlformats.org/officeDocument/2006/relationships" id="257" r:id="Re4206472de25445b"/>
    <p:sldId xmlns:r="http://schemas.openxmlformats.org/officeDocument/2006/relationships" id="258" r:id="Rf49a6c54654b41f8"/>
    <p:sldId xmlns:r="http://schemas.openxmlformats.org/officeDocument/2006/relationships" id="259" r:id="Rf2f3f6ebdcc0494d"/>
    <p:sldId xmlns:r="http://schemas.openxmlformats.org/officeDocument/2006/relationships" id="260" r:id="Raa73187973cb499b"/>
    <p:sldId xmlns:r="http://schemas.openxmlformats.org/officeDocument/2006/relationships" id="261" r:id="R03a39e51d59742cf"/>
    <p:sldId xmlns:r="http://schemas.openxmlformats.org/officeDocument/2006/relationships" id="262" r:id="R906401a006e64f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29d25da61944de" /><Relationship Type="http://schemas.openxmlformats.org/officeDocument/2006/relationships/slide" Target="/ppt/slides/slide1.xml" Id="Rb7d48cad03ee432e" /><Relationship Type="http://schemas.openxmlformats.org/officeDocument/2006/relationships/slide" Target="/ppt/slides/slide2.xml" Id="Re4206472de25445b" /><Relationship Type="http://schemas.openxmlformats.org/officeDocument/2006/relationships/slide" Target="/ppt/slides/slide3.xml" Id="Rf49a6c54654b41f8" /><Relationship Type="http://schemas.openxmlformats.org/officeDocument/2006/relationships/slide" Target="/ppt/slides/slide4.xml" Id="Rf2f3f6ebdcc0494d" /><Relationship Type="http://schemas.openxmlformats.org/officeDocument/2006/relationships/slide" Target="/ppt/slides/slide5.xml" Id="Raa73187973cb499b" /><Relationship Type="http://schemas.openxmlformats.org/officeDocument/2006/relationships/slide" Target="/ppt/slides/slide6.xml" Id="R03a39e51d59742cf" /><Relationship Type="http://schemas.openxmlformats.org/officeDocument/2006/relationships/slide" Target="/ppt/slides/slide7.xml" Id="R906401a006e64f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381643f1734d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969fc3cc04b03" /><Relationship Type="http://schemas.openxmlformats.org/officeDocument/2006/relationships/theme" Target="/ppt/slideMasters/theme/theme1.xml" Id="R48de44e4333a43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c969fc3cc04b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d074cd9f245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cffe50ae443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99d1a6a374a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ef319f32647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ef2a6a39541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a2b1a05f644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5742325e94f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BRENNHOLM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BRENNHOLM AS ble etablert [år] og holder til i Hjellestad.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129 030 248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32 975 784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18 428 564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21 285 380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294 508 625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BRENNHOLM HOLDING AS  –  50,2 %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AKITA AS  –  49,8 %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Lisbeth Sandtorv, Grimseidvegen 449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99 19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990 026 521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BRENNHOLM AS</a:t>
            </a:r>
          </a:p>
        </p:txBody>
      </p:sp>
    </p:spTree>
  </p:cSld>
  <p:clrMapOvr>
    <a:masterClrMapping xmlns:a="http://schemas.openxmlformats.org/drawingml/2006/main"/>
  </p:clrMapOvr>
</p:sld>
</file>