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147c9f44e34e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8012e38af74db0"/>
  </p:sldMasterIdLst>
  <p:sldIdLst>
    <p:sldId xmlns:r="http://schemas.openxmlformats.org/officeDocument/2006/relationships" id="256" r:id="Ra9dc9a49408d4c51"/>
    <p:sldId xmlns:r="http://schemas.openxmlformats.org/officeDocument/2006/relationships" id="257" r:id="R20065b9c6fa54d5f"/>
    <p:sldId xmlns:r="http://schemas.openxmlformats.org/officeDocument/2006/relationships" id="258" r:id="R52f74d157f2d4047"/>
    <p:sldId xmlns:r="http://schemas.openxmlformats.org/officeDocument/2006/relationships" id="259" r:id="R9295bf2491174e62"/>
    <p:sldId xmlns:r="http://schemas.openxmlformats.org/officeDocument/2006/relationships" id="260" r:id="Rcc0a6fdfff344cdd"/>
    <p:sldId xmlns:r="http://schemas.openxmlformats.org/officeDocument/2006/relationships" id="261" r:id="R246a4efed68e47e7"/>
    <p:sldId xmlns:r="http://schemas.openxmlformats.org/officeDocument/2006/relationships" id="262" r:id="R5c3fb045930549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8012e38af74db0" /><Relationship Type="http://schemas.openxmlformats.org/officeDocument/2006/relationships/slide" Target="/ppt/slides/slide1.xml" Id="Ra9dc9a49408d4c51" /><Relationship Type="http://schemas.openxmlformats.org/officeDocument/2006/relationships/slide" Target="/ppt/slides/slide2.xml" Id="R20065b9c6fa54d5f" /><Relationship Type="http://schemas.openxmlformats.org/officeDocument/2006/relationships/slide" Target="/ppt/slides/slide3.xml" Id="R52f74d157f2d4047" /><Relationship Type="http://schemas.openxmlformats.org/officeDocument/2006/relationships/slide" Target="/ppt/slides/slide4.xml" Id="R9295bf2491174e62" /><Relationship Type="http://schemas.openxmlformats.org/officeDocument/2006/relationships/slide" Target="/ppt/slides/slide5.xml" Id="Rcc0a6fdfff344cdd" /><Relationship Type="http://schemas.openxmlformats.org/officeDocument/2006/relationships/slide" Target="/ppt/slides/slide6.xml" Id="R246a4efed68e47e7" /><Relationship Type="http://schemas.openxmlformats.org/officeDocument/2006/relationships/slide" Target="/ppt/slides/slide7.xml" Id="R5c3fb045930549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226159d3354a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e59bcb57b7461a" /><Relationship Type="http://schemas.openxmlformats.org/officeDocument/2006/relationships/theme" Target="/ppt/slideMasters/theme/theme1.xml" Id="R17964ddab7b648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e59bcb57b746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ab9da946f641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4c76a1f46a49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3becd3bc4049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a4c591295348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788de8aea948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25ba54dc694e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1dfec647f34f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EISGUL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EISGUL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EISGUL AS ble etablert [år] og holder til i Oppaker.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EISGUL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EISGUL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EISGUL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888 968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715 735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632 064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2 912 341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3 133 856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EISGUL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GULBRANDSEN ØYVIND SÆTRE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EISGUL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Valsevegen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2166 Oppaker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osg@eisgul.no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990 033 293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EISGUL AS</a:t>
            </a:r>
          </a:p>
        </p:txBody>
      </p:sp>
    </p:spTree>
  </p:cSld>
  <p:clrMapOvr>
    <a:masterClrMapping xmlns:a="http://schemas.openxmlformats.org/drawingml/2006/main"/>
  </p:clrMapOvr>
</p:sld>
</file>