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4cfc2461734c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5ea95bd08b4194"/>
  </p:sldMasterIdLst>
  <p:sldIdLst>
    <p:sldId xmlns:r="http://schemas.openxmlformats.org/officeDocument/2006/relationships" id="256" r:id="R28f32270ca0f4eb1"/>
    <p:sldId xmlns:r="http://schemas.openxmlformats.org/officeDocument/2006/relationships" id="257" r:id="Rfc3f2d9308004816"/>
    <p:sldId xmlns:r="http://schemas.openxmlformats.org/officeDocument/2006/relationships" id="258" r:id="R4c3917d83188443b"/>
    <p:sldId xmlns:r="http://schemas.openxmlformats.org/officeDocument/2006/relationships" id="259" r:id="Rc50702fe12754a10"/>
    <p:sldId xmlns:r="http://schemas.openxmlformats.org/officeDocument/2006/relationships" id="260" r:id="Ra9a75be1be5b4523"/>
    <p:sldId xmlns:r="http://schemas.openxmlformats.org/officeDocument/2006/relationships" id="261" r:id="Rbeff076c98b04b77"/>
    <p:sldId xmlns:r="http://schemas.openxmlformats.org/officeDocument/2006/relationships" id="262" r:id="R1a129c7935e642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5ea95bd08b4194" /><Relationship Type="http://schemas.openxmlformats.org/officeDocument/2006/relationships/slide" Target="/ppt/slides/slide1.xml" Id="R28f32270ca0f4eb1" /><Relationship Type="http://schemas.openxmlformats.org/officeDocument/2006/relationships/slide" Target="/ppt/slides/slide2.xml" Id="Rfc3f2d9308004816" /><Relationship Type="http://schemas.openxmlformats.org/officeDocument/2006/relationships/slide" Target="/ppt/slides/slide3.xml" Id="R4c3917d83188443b" /><Relationship Type="http://schemas.openxmlformats.org/officeDocument/2006/relationships/slide" Target="/ppt/slides/slide4.xml" Id="Rc50702fe12754a10" /><Relationship Type="http://schemas.openxmlformats.org/officeDocument/2006/relationships/slide" Target="/ppt/slides/slide5.xml" Id="Ra9a75be1be5b4523" /><Relationship Type="http://schemas.openxmlformats.org/officeDocument/2006/relationships/slide" Target="/ppt/slides/slide6.xml" Id="Rbeff076c98b04b77" /><Relationship Type="http://schemas.openxmlformats.org/officeDocument/2006/relationships/slide" Target="/ppt/slides/slide7.xml" Id="R1a129c7935e642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835c1ce23b43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b33538d7c4811" /><Relationship Type="http://schemas.openxmlformats.org/officeDocument/2006/relationships/theme" Target="/ppt/slideMasters/theme/theme1.xml" Id="R9a74da5e199248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0b33538d7c48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c3227362645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9603060da40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6aafdbdde41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ac0536c4947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4cc2189f743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f90d912214c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413d2fb6f47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 A WICK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WICK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A WICK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WICK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WICK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WICK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−110 486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−51 797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1 698 710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1 710 625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WICK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IREN AUSTGULEN WICK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WICK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Austgulvegen 977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78 42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990 040 125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WICK AS</a:t>
            </a:r>
          </a:p>
        </p:txBody>
      </p:sp>
    </p:spTree>
  </p:cSld>
  <p:clrMapOvr>
    <a:masterClrMapping xmlns:a="http://schemas.openxmlformats.org/drawingml/2006/main"/>
  </p:clrMapOvr>
</p:sld>
</file>