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a37d0c3c5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d51e78bd5416a"/>
  </p:sldMasterIdLst>
  <p:sldIdLst>
    <p:sldId xmlns:r="http://schemas.openxmlformats.org/officeDocument/2006/relationships" id="256" r:id="Re428e1aba5d846b9"/>
    <p:sldId xmlns:r="http://schemas.openxmlformats.org/officeDocument/2006/relationships" id="257" r:id="R2e0801a835e14398"/>
    <p:sldId xmlns:r="http://schemas.openxmlformats.org/officeDocument/2006/relationships" id="258" r:id="Rdedc8da9a86c4920"/>
    <p:sldId xmlns:r="http://schemas.openxmlformats.org/officeDocument/2006/relationships" id="259" r:id="R292e1f55caca42d1"/>
    <p:sldId xmlns:r="http://schemas.openxmlformats.org/officeDocument/2006/relationships" id="260" r:id="R9d0543dcd4684f8c"/>
    <p:sldId xmlns:r="http://schemas.openxmlformats.org/officeDocument/2006/relationships" id="261" r:id="R494b1ebc387349ec"/>
    <p:sldId xmlns:r="http://schemas.openxmlformats.org/officeDocument/2006/relationships" id="262" r:id="Rc1f8e475aa80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d51e78bd5416a" /><Relationship Type="http://schemas.openxmlformats.org/officeDocument/2006/relationships/slide" Target="/ppt/slides/slide1.xml" Id="Re428e1aba5d846b9" /><Relationship Type="http://schemas.openxmlformats.org/officeDocument/2006/relationships/slide" Target="/ppt/slides/slide2.xml" Id="R2e0801a835e14398" /><Relationship Type="http://schemas.openxmlformats.org/officeDocument/2006/relationships/slide" Target="/ppt/slides/slide3.xml" Id="Rdedc8da9a86c4920" /><Relationship Type="http://schemas.openxmlformats.org/officeDocument/2006/relationships/slide" Target="/ppt/slides/slide4.xml" Id="R292e1f55caca42d1" /><Relationship Type="http://schemas.openxmlformats.org/officeDocument/2006/relationships/slide" Target="/ppt/slides/slide5.xml" Id="R9d0543dcd4684f8c" /><Relationship Type="http://schemas.openxmlformats.org/officeDocument/2006/relationships/slide" Target="/ppt/slides/slide6.xml" Id="R494b1ebc387349ec" /><Relationship Type="http://schemas.openxmlformats.org/officeDocument/2006/relationships/slide" Target="/ppt/slides/slide7.xml" Id="Rc1f8e475aa80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f46191680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ca33d52044f2" /><Relationship Type="http://schemas.openxmlformats.org/officeDocument/2006/relationships/theme" Target="/ppt/slideMasters/theme/theme1.xml" Id="Rcaf8fc7f79ff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5ca33d520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7b8c0665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41dbd5552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2014c0e3b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6871bb1c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116c54066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4a4af95ee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fa6ae41c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RÅDYRKROKEN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79 259 383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79 657 004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