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20686fe00c4a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4d1203d4204128"/>
  </p:sldMasterIdLst>
  <p:sldIdLst>
    <p:sldId xmlns:r="http://schemas.openxmlformats.org/officeDocument/2006/relationships" id="256" r:id="R9f520ea8a0a4419a"/>
    <p:sldId xmlns:r="http://schemas.openxmlformats.org/officeDocument/2006/relationships" id="257" r:id="Re21aef1e111042b4"/>
    <p:sldId xmlns:r="http://schemas.openxmlformats.org/officeDocument/2006/relationships" id="258" r:id="Rb4996acc104d4d07"/>
    <p:sldId xmlns:r="http://schemas.openxmlformats.org/officeDocument/2006/relationships" id="259" r:id="Rf9df6ad9f1db4e0f"/>
    <p:sldId xmlns:r="http://schemas.openxmlformats.org/officeDocument/2006/relationships" id="260" r:id="R4a065b6844ca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d1203d4204128" /><Relationship Type="http://schemas.openxmlformats.org/officeDocument/2006/relationships/slide" Target="/ppt/slides/slide1.xml" Id="R9f520ea8a0a4419a" /><Relationship Type="http://schemas.openxmlformats.org/officeDocument/2006/relationships/slide" Target="/ppt/slides/slide2.xml" Id="Re21aef1e111042b4" /><Relationship Type="http://schemas.openxmlformats.org/officeDocument/2006/relationships/slide" Target="/ppt/slides/slide3.xml" Id="Rb4996acc104d4d07" /><Relationship Type="http://schemas.openxmlformats.org/officeDocument/2006/relationships/slide" Target="/ppt/slides/slide4.xml" Id="Rf9df6ad9f1db4e0f" /><Relationship Type="http://schemas.openxmlformats.org/officeDocument/2006/relationships/slide" Target="/ppt/slides/slide5.xml" Id="R4a065b6844ca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b3964aebb948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c82ed79954566" /><Relationship Type="http://schemas.openxmlformats.org/officeDocument/2006/relationships/theme" Target="/ppt/slideMasters/theme/theme1.xml" Id="Re354ea6c5a904f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8c82ed799545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641cc55ca4e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6f55aa32e4a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2ac3f0f0e4f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6b2497f1d4f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90619780f42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FJELLSTYRENE I LIERNE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FJELLSTYRENE I LIERNE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FJELLSTYRENE I LIERNE SA ble etablert [år] og holder til i Nordli.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FJELLSTYRENE I LIERNE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FJELLSTYRENE I LIERNE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FJELLSTYRENE I LIERNE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7882 Nordli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34 34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990 083 738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FJELLSTYRENE I LIERNE SA</a:t>
            </a:r>
          </a:p>
        </p:txBody>
      </p:sp>
    </p:spTree>
  </p:cSld>
  <p:clrMapOvr>
    <a:masterClrMapping xmlns:a="http://schemas.openxmlformats.org/drawingml/2006/main"/>
  </p:clrMapOvr>
</p:sld>
</file>