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61157801c244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d459fd427b4aaa"/>
  </p:sldMasterIdLst>
  <p:sldIdLst>
    <p:sldId xmlns:r="http://schemas.openxmlformats.org/officeDocument/2006/relationships" id="256" r:id="R1cb0829433b542fc"/>
    <p:sldId xmlns:r="http://schemas.openxmlformats.org/officeDocument/2006/relationships" id="257" r:id="R65acfd85962f464a"/>
    <p:sldId xmlns:r="http://schemas.openxmlformats.org/officeDocument/2006/relationships" id="258" r:id="R62e38f2efc6642db"/>
    <p:sldId xmlns:r="http://schemas.openxmlformats.org/officeDocument/2006/relationships" id="259" r:id="R8c69ae278e664623"/>
    <p:sldId xmlns:r="http://schemas.openxmlformats.org/officeDocument/2006/relationships" id="260" r:id="Rdf16efc6022441bc"/>
    <p:sldId xmlns:r="http://schemas.openxmlformats.org/officeDocument/2006/relationships" id="261" r:id="Ra9cc2cefef474852"/>
    <p:sldId xmlns:r="http://schemas.openxmlformats.org/officeDocument/2006/relationships" id="262" r:id="Rbcee991afb3a4f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459fd427b4aaa" /><Relationship Type="http://schemas.openxmlformats.org/officeDocument/2006/relationships/slide" Target="/ppt/slides/slide1.xml" Id="R1cb0829433b542fc" /><Relationship Type="http://schemas.openxmlformats.org/officeDocument/2006/relationships/slide" Target="/ppt/slides/slide2.xml" Id="R65acfd85962f464a" /><Relationship Type="http://schemas.openxmlformats.org/officeDocument/2006/relationships/slide" Target="/ppt/slides/slide3.xml" Id="R62e38f2efc6642db" /><Relationship Type="http://schemas.openxmlformats.org/officeDocument/2006/relationships/slide" Target="/ppt/slides/slide4.xml" Id="R8c69ae278e664623" /><Relationship Type="http://schemas.openxmlformats.org/officeDocument/2006/relationships/slide" Target="/ppt/slides/slide5.xml" Id="Rdf16efc6022441bc" /><Relationship Type="http://schemas.openxmlformats.org/officeDocument/2006/relationships/slide" Target="/ppt/slides/slide6.xml" Id="Ra9cc2cefef474852" /><Relationship Type="http://schemas.openxmlformats.org/officeDocument/2006/relationships/slide" Target="/ppt/slides/slide7.xml" Id="Rbcee991afb3a4f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6bc2327c94b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b4706b5e04be8" /><Relationship Type="http://schemas.openxmlformats.org/officeDocument/2006/relationships/theme" Target="/ppt/slideMasters/theme/theme1.xml" Id="R804ab5a127aa44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4b4706b5e04b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c5612073045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2c54b7b3142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35bb7e9e544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1c53c5f0640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fc97fc8de44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16f961aa34b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55fa3f10a47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FOSSEKALLEN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148 489 788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137 018 148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132 769 476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1 321 810 231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1 347 789 356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28,2 %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990 093 210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