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a2bb792da41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704edd7a9a46c9"/>
  </p:sldMasterIdLst>
  <p:sldIdLst>
    <p:sldId xmlns:r="http://schemas.openxmlformats.org/officeDocument/2006/relationships" id="256" r:id="Ra5aff08134a54c2f"/>
    <p:sldId xmlns:r="http://schemas.openxmlformats.org/officeDocument/2006/relationships" id="257" r:id="Rbdc279efa8b84b7f"/>
    <p:sldId xmlns:r="http://schemas.openxmlformats.org/officeDocument/2006/relationships" id="258" r:id="Rb1e3392a1e764dc7"/>
    <p:sldId xmlns:r="http://schemas.openxmlformats.org/officeDocument/2006/relationships" id="259" r:id="R8130eed7cb764689"/>
    <p:sldId xmlns:r="http://schemas.openxmlformats.org/officeDocument/2006/relationships" id="260" r:id="R46bb754d24b6478f"/>
    <p:sldId xmlns:r="http://schemas.openxmlformats.org/officeDocument/2006/relationships" id="261" r:id="R1a04b3923dfb4b68"/>
    <p:sldId xmlns:r="http://schemas.openxmlformats.org/officeDocument/2006/relationships" id="262" r:id="R7d041a13ea09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04edd7a9a46c9" /><Relationship Type="http://schemas.openxmlformats.org/officeDocument/2006/relationships/slide" Target="/ppt/slides/slide1.xml" Id="Ra5aff08134a54c2f" /><Relationship Type="http://schemas.openxmlformats.org/officeDocument/2006/relationships/slide" Target="/ppt/slides/slide2.xml" Id="Rbdc279efa8b84b7f" /><Relationship Type="http://schemas.openxmlformats.org/officeDocument/2006/relationships/slide" Target="/ppt/slides/slide3.xml" Id="Rb1e3392a1e764dc7" /><Relationship Type="http://schemas.openxmlformats.org/officeDocument/2006/relationships/slide" Target="/ppt/slides/slide4.xml" Id="R8130eed7cb764689" /><Relationship Type="http://schemas.openxmlformats.org/officeDocument/2006/relationships/slide" Target="/ppt/slides/slide5.xml" Id="R46bb754d24b6478f" /><Relationship Type="http://schemas.openxmlformats.org/officeDocument/2006/relationships/slide" Target="/ppt/slides/slide6.xml" Id="R1a04b3923dfb4b68" /><Relationship Type="http://schemas.openxmlformats.org/officeDocument/2006/relationships/slide" Target="/ppt/slides/slide7.xml" Id="R7d041a13ea09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83c8ea36f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dc55fce348ba" /><Relationship Type="http://schemas.openxmlformats.org/officeDocument/2006/relationships/theme" Target="/ppt/slideMasters/theme/theme1.xml" Id="Re8f4b82a32c7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d0dc55fce3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a3578ba36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0d4ec3c4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dd2274733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f25c044d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7da3458d44e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62262ccc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938eea0d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182 567 550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179 208 188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163 238 037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1 377 258 222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1 404 062 184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LINDALEN CAPITAL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990 129 169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