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b61d1c5e6d4a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fcfb6714714fb0"/>
  </p:sldMasterIdLst>
  <p:sldIdLst>
    <p:sldId xmlns:r="http://schemas.openxmlformats.org/officeDocument/2006/relationships" id="256" r:id="R93648df4d1684259"/>
    <p:sldId xmlns:r="http://schemas.openxmlformats.org/officeDocument/2006/relationships" id="257" r:id="R8d8c5d9b5525428c"/>
    <p:sldId xmlns:r="http://schemas.openxmlformats.org/officeDocument/2006/relationships" id="258" r:id="Ra21b5533bc5340d1"/>
    <p:sldId xmlns:r="http://schemas.openxmlformats.org/officeDocument/2006/relationships" id="259" r:id="Rffda7c5c43244f6b"/>
    <p:sldId xmlns:r="http://schemas.openxmlformats.org/officeDocument/2006/relationships" id="260" r:id="R48a0f87965fa4d83"/>
    <p:sldId xmlns:r="http://schemas.openxmlformats.org/officeDocument/2006/relationships" id="261" r:id="Rb087d24d8a5a41fc"/>
    <p:sldId xmlns:r="http://schemas.openxmlformats.org/officeDocument/2006/relationships" id="262" r:id="Re0c5aeecbc0949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fcfb6714714fb0" /><Relationship Type="http://schemas.openxmlformats.org/officeDocument/2006/relationships/slide" Target="/ppt/slides/slide1.xml" Id="R93648df4d1684259" /><Relationship Type="http://schemas.openxmlformats.org/officeDocument/2006/relationships/slide" Target="/ppt/slides/slide2.xml" Id="R8d8c5d9b5525428c" /><Relationship Type="http://schemas.openxmlformats.org/officeDocument/2006/relationships/slide" Target="/ppt/slides/slide3.xml" Id="Ra21b5533bc5340d1" /><Relationship Type="http://schemas.openxmlformats.org/officeDocument/2006/relationships/slide" Target="/ppt/slides/slide4.xml" Id="Rffda7c5c43244f6b" /><Relationship Type="http://schemas.openxmlformats.org/officeDocument/2006/relationships/slide" Target="/ppt/slides/slide5.xml" Id="R48a0f87965fa4d83" /><Relationship Type="http://schemas.openxmlformats.org/officeDocument/2006/relationships/slide" Target="/ppt/slides/slide6.xml" Id="Rb087d24d8a5a41fc" /><Relationship Type="http://schemas.openxmlformats.org/officeDocument/2006/relationships/slide" Target="/ppt/slides/slide7.xml" Id="Re0c5aeecbc0949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71156440ba46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f4063e27a34d12" /><Relationship Type="http://schemas.openxmlformats.org/officeDocument/2006/relationships/theme" Target="/ppt/slideMasters/theme/theme1.xml" Id="R2e08c18bb14e44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f4063e27a34d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a2a03bed2243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a4a6b5f63c4e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7eb20a95934b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90a0170fea43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4e739f36394f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c2f664d14e46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c2af8bfba141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TELEREVISJON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TELEREVISJON AS ble etablert [år] og holder til i Seljord.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10 250 739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270 580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177 674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1 042 237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2 599 380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ESPELAND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Steinsrudvegen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3840 Seljord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06 44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post@telerevisjon.no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www.telerevisjon.no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990 174 873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TELEREVISJON AS</a:t>
            </a:r>
          </a:p>
        </p:txBody>
      </p:sp>
    </p:spTree>
  </p:cSld>
  <p:clrMapOvr>
    <a:masterClrMapping xmlns:a="http://schemas.openxmlformats.org/drawingml/2006/main"/>
  </p:clrMapOvr>
</p:sld>
</file>