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470dc55e3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7fa9a6d8e4047"/>
  </p:sldMasterIdLst>
  <p:sldIdLst>
    <p:sldId xmlns:r="http://schemas.openxmlformats.org/officeDocument/2006/relationships" id="256" r:id="R4997ddf840cf4c08"/>
    <p:sldId xmlns:r="http://schemas.openxmlformats.org/officeDocument/2006/relationships" id="257" r:id="R6ffe1480cbbf4588"/>
    <p:sldId xmlns:r="http://schemas.openxmlformats.org/officeDocument/2006/relationships" id="258" r:id="Rfa06c680cee74d88"/>
    <p:sldId xmlns:r="http://schemas.openxmlformats.org/officeDocument/2006/relationships" id="259" r:id="R9b9bba6c8a5a4d2b"/>
    <p:sldId xmlns:r="http://schemas.openxmlformats.org/officeDocument/2006/relationships" id="260" r:id="Ra2a9abcb9e194e20"/>
    <p:sldId xmlns:r="http://schemas.openxmlformats.org/officeDocument/2006/relationships" id="261" r:id="R3a52e2b080104865"/>
    <p:sldId xmlns:r="http://schemas.openxmlformats.org/officeDocument/2006/relationships" id="262" r:id="R2df45096e062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7fa9a6d8e4047" /><Relationship Type="http://schemas.openxmlformats.org/officeDocument/2006/relationships/slide" Target="/ppt/slides/slide1.xml" Id="R4997ddf840cf4c08" /><Relationship Type="http://schemas.openxmlformats.org/officeDocument/2006/relationships/slide" Target="/ppt/slides/slide2.xml" Id="R6ffe1480cbbf4588" /><Relationship Type="http://schemas.openxmlformats.org/officeDocument/2006/relationships/slide" Target="/ppt/slides/slide3.xml" Id="Rfa06c680cee74d88" /><Relationship Type="http://schemas.openxmlformats.org/officeDocument/2006/relationships/slide" Target="/ppt/slides/slide4.xml" Id="R9b9bba6c8a5a4d2b" /><Relationship Type="http://schemas.openxmlformats.org/officeDocument/2006/relationships/slide" Target="/ppt/slides/slide5.xml" Id="Ra2a9abcb9e194e20" /><Relationship Type="http://schemas.openxmlformats.org/officeDocument/2006/relationships/slide" Target="/ppt/slides/slide6.xml" Id="R3a52e2b080104865" /><Relationship Type="http://schemas.openxmlformats.org/officeDocument/2006/relationships/slide" Target="/ppt/slides/slide7.xml" Id="R2df45096e062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8c02d9246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5c2c84d14348" /><Relationship Type="http://schemas.openxmlformats.org/officeDocument/2006/relationships/theme" Target="/ppt/slideMasters/theme/theme1.xml" Id="Rdb48fbb9f730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f5c2c84d1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aee88d11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8766131f2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1065a1de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0700e29f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4a42b036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12bb3096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57612a09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−6 286 513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34 694 751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GILL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AS</a:t>
            </a:r>
          </a:p>
        </p:txBody>
      </p:sp>
    </p:spTree>
  </p:cSld>
  <p:clrMapOvr>
    <a:masterClrMapping xmlns:a="http://schemas.openxmlformats.org/drawingml/2006/main"/>
  </p:clrMapOvr>
</p:sld>
</file>