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f93ad587c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3919d4fea4bf5"/>
  </p:sldMasterIdLst>
  <p:sldIdLst>
    <p:sldId xmlns:r="http://schemas.openxmlformats.org/officeDocument/2006/relationships" id="256" r:id="R74757a6dde4545fa"/>
    <p:sldId xmlns:r="http://schemas.openxmlformats.org/officeDocument/2006/relationships" id="257" r:id="R4ae6e169a38d40f3"/>
    <p:sldId xmlns:r="http://schemas.openxmlformats.org/officeDocument/2006/relationships" id="258" r:id="Re94df4d1d5644104"/>
    <p:sldId xmlns:r="http://schemas.openxmlformats.org/officeDocument/2006/relationships" id="259" r:id="R8e03255c91b34c0e"/>
    <p:sldId xmlns:r="http://schemas.openxmlformats.org/officeDocument/2006/relationships" id="260" r:id="R9e6fdd05b737488d"/>
    <p:sldId xmlns:r="http://schemas.openxmlformats.org/officeDocument/2006/relationships" id="261" r:id="R2ad62017e697402a"/>
    <p:sldId xmlns:r="http://schemas.openxmlformats.org/officeDocument/2006/relationships" id="262" r:id="Re35bd8e20111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3919d4fea4bf5" /><Relationship Type="http://schemas.openxmlformats.org/officeDocument/2006/relationships/slide" Target="/ppt/slides/slide1.xml" Id="R74757a6dde4545fa" /><Relationship Type="http://schemas.openxmlformats.org/officeDocument/2006/relationships/slide" Target="/ppt/slides/slide2.xml" Id="R4ae6e169a38d40f3" /><Relationship Type="http://schemas.openxmlformats.org/officeDocument/2006/relationships/slide" Target="/ppt/slides/slide3.xml" Id="Re94df4d1d5644104" /><Relationship Type="http://schemas.openxmlformats.org/officeDocument/2006/relationships/slide" Target="/ppt/slides/slide4.xml" Id="R8e03255c91b34c0e" /><Relationship Type="http://schemas.openxmlformats.org/officeDocument/2006/relationships/slide" Target="/ppt/slides/slide5.xml" Id="R9e6fdd05b737488d" /><Relationship Type="http://schemas.openxmlformats.org/officeDocument/2006/relationships/slide" Target="/ppt/slides/slide6.xml" Id="R2ad62017e697402a" /><Relationship Type="http://schemas.openxmlformats.org/officeDocument/2006/relationships/slide" Target="/ppt/slides/slide7.xml" Id="Re35bd8e20111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2ef95e4ec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620ca1204bec" /><Relationship Type="http://schemas.openxmlformats.org/officeDocument/2006/relationships/theme" Target="/ppt/slideMasters/theme/theme1.xml" Id="R7fd11ca428d9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9620ca120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f1599025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8bfa541a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aa021a65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565a3d4e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91771529a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6269184c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94728d00e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HVIDSTEN  –  90,0 %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