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fa9792448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e2c24d76b4cec"/>
  </p:sldMasterIdLst>
  <p:sldIdLst>
    <p:sldId xmlns:r="http://schemas.openxmlformats.org/officeDocument/2006/relationships" id="256" r:id="R012e70e17d8b44cb"/>
    <p:sldId xmlns:r="http://schemas.openxmlformats.org/officeDocument/2006/relationships" id="257" r:id="R9e2d9d9a4d8e4b0a"/>
    <p:sldId xmlns:r="http://schemas.openxmlformats.org/officeDocument/2006/relationships" id="258" r:id="R042c0fc796284bfc"/>
    <p:sldId xmlns:r="http://schemas.openxmlformats.org/officeDocument/2006/relationships" id="259" r:id="R88454d2b036f446d"/>
    <p:sldId xmlns:r="http://schemas.openxmlformats.org/officeDocument/2006/relationships" id="260" r:id="Rb34f483da4b64888"/>
    <p:sldId xmlns:r="http://schemas.openxmlformats.org/officeDocument/2006/relationships" id="261" r:id="Raff4520ccc4247c8"/>
    <p:sldId xmlns:r="http://schemas.openxmlformats.org/officeDocument/2006/relationships" id="262" r:id="Ra6b1bb5b731d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e2c24d76b4cec" /><Relationship Type="http://schemas.openxmlformats.org/officeDocument/2006/relationships/slide" Target="/ppt/slides/slide1.xml" Id="R012e70e17d8b44cb" /><Relationship Type="http://schemas.openxmlformats.org/officeDocument/2006/relationships/slide" Target="/ppt/slides/slide2.xml" Id="R9e2d9d9a4d8e4b0a" /><Relationship Type="http://schemas.openxmlformats.org/officeDocument/2006/relationships/slide" Target="/ppt/slides/slide3.xml" Id="R042c0fc796284bfc" /><Relationship Type="http://schemas.openxmlformats.org/officeDocument/2006/relationships/slide" Target="/ppt/slides/slide4.xml" Id="R88454d2b036f446d" /><Relationship Type="http://schemas.openxmlformats.org/officeDocument/2006/relationships/slide" Target="/ppt/slides/slide5.xml" Id="Rb34f483da4b64888" /><Relationship Type="http://schemas.openxmlformats.org/officeDocument/2006/relationships/slide" Target="/ppt/slides/slide6.xml" Id="Raff4520ccc4247c8" /><Relationship Type="http://schemas.openxmlformats.org/officeDocument/2006/relationships/slide" Target="/ppt/slides/slide7.xml" Id="Ra6b1bb5b731d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53d891c4040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ae5f7c97f42e1" /><Relationship Type="http://schemas.openxmlformats.org/officeDocument/2006/relationships/theme" Target="/ppt/slideMasters/theme/theme1.xml" Id="Rcfaf806fb0cc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ae5f7c97f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d433549c6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2876f8e9a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92250623247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5eace2f83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efca133bd4c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5cf101c92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ea85f0991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