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111a0cde6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6847ed003471e"/>
  </p:sldMasterIdLst>
  <p:sldIdLst>
    <p:sldId xmlns:r="http://schemas.openxmlformats.org/officeDocument/2006/relationships" id="256" r:id="R67d0ca2ce3b2411b"/>
    <p:sldId xmlns:r="http://schemas.openxmlformats.org/officeDocument/2006/relationships" id="257" r:id="R248b0ff9ea7447dd"/>
    <p:sldId xmlns:r="http://schemas.openxmlformats.org/officeDocument/2006/relationships" id="258" r:id="Rf5d87dc057614a87"/>
    <p:sldId xmlns:r="http://schemas.openxmlformats.org/officeDocument/2006/relationships" id="259" r:id="R42043824a5c64380"/>
    <p:sldId xmlns:r="http://schemas.openxmlformats.org/officeDocument/2006/relationships" id="260" r:id="R8b8d4b4c5c5648cd"/>
    <p:sldId xmlns:r="http://schemas.openxmlformats.org/officeDocument/2006/relationships" id="261" r:id="Ra8e8ba658991437c"/>
    <p:sldId xmlns:r="http://schemas.openxmlformats.org/officeDocument/2006/relationships" id="262" r:id="Rccdd5378ccdf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6847ed003471e" /><Relationship Type="http://schemas.openxmlformats.org/officeDocument/2006/relationships/slide" Target="/ppt/slides/slide1.xml" Id="R67d0ca2ce3b2411b" /><Relationship Type="http://schemas.openxmlformats.org/officeDocument/2006/relationships/slide" Target="/ppt/slides/slide2.xml" Id="R248b0ff9ea7447dd" /><Relationship Type="http://schemas.openxmlformats.org/officeDocument/2006/relationships/slide" Target="/ppt/slides/slide3.xml" Id="Rf5d87dc057614a87" /><Relationship Type="http://schemas.openxmlformats.org/officeDocument/2006/relationships/slide" Target="/ppt/slides/slide4.xml" Id="R42043824a5c64380" /><Relationship Type="http://schemas.openxmlformats.org/officeDocument/2006/relationships/slide" Target="/ppt/slides/slide5.xml" Id="R8b8d4b4c5c5648cd" /><Relationship Type="http://schemas.openxmlformats.org/officeDocument/2006/relationships/slide" Target="/ppt/slides/slide6.xml" Id="Ra8e8ba658991437c" /><Relationship Type="http://schemas.openxmlformats.org/officeDocument/2006/relationships/slide" Target="/ppt/slides/slide7.xml" Id="Rccdd5378ccdf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9cb2fcb65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f23579a34931" /><Relationship Type="http://schemas.openxmlformats.org/officeDocument/2006/relationships/theme" Target="/ppt/slideMasters/theme/theme1.xml" Id="Rcb9081cbf1e5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3f23579a3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4523ef141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96b4d1f3f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33c9efd3f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501085fb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765d19d8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bd9554ca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636d767a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RESULTATFOKUS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16 353 333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 Edvard Mathisen, Øvre Bøkeligate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