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cadaf1c6e24f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16b9fc23fe467b"/>
  </p:sldMasterIdLst>
  <p:sldIdLst>
    <p:sldId xmlns:r="http://schemas.openxmlformats.org/officeDocument/2006/relationships" id="256" r:id="R5754e1ec47844d80"/>
    <p:sldId xmlns:r="http://schemas.openxmlformats.org/officeDocument/2006/relationships" id="257" r:id="R73ea1ff3d78448e5"/>
    <p:sldId xmlns:r="http://schemas.openxmlformats.org/officeDocument/2006/relationships" id="258" r:id="R46c72e163de5492f"/>
    <p:sldId xmlns:r="http://schemas.openxmlformats.org/officeDocument/2006/relationships" id="259" r:id="R7ef6267293e448e9"/>
    <p:sldId xmlns:r="http://schemas.openxmlformats.org/officeDocument/2006/relationships" id="260" r:id="R533a29f0d9b044f9"/>
    <p:sldId xmlns:r="http://schemas.openxmlformats.org/officeDocument/2006/relationships" id="261" r:id="R3d94df8335af432c"/>
    <p:sldId xmlns:r="http://schemas.openxmlformats.org/officeDocument/2006/relationships" id="262" r:id="Rc0def91414b047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16b9fc23fe467b" /><Relationship Type="http://schemas.openxmlformats.org/officeDocument/2006/relationships/slide" Target="/ppt/slides/slide1.xml" Id="R5754e1ec47844d80" /><Relationship Type="http://schemas.openxmlformats.org/officeDocument/2006/relationships/slide" Target="/ppt/slides/slide2.xml" Id="R73ea1ff3d78448e5" /><Relationship Type="http://schemas.openxmlformats.org/officeDocument/2006/relationships/slide" Target="/ppt/slides/slide3.xml" Id="R46c72e163de5492f" /><Relationship Type="http://schemas.openxmlformats.org/officeDocument/2006/relationships/slide" Target="/ppt/slides/slide4.xml" Id="R7ef6267293e448e9" /><Relationship Type="http://schemas.openxmlformats.org/officeDocument/2006/relationships/slide" Target="/ppt/slides/slide5.xml" Id="R533a29f0d9b044f9" /><Relationship Type="http://schemas.openxmlformats.org/officeDocument/2006/relationships/slide" Target="/ppt/slides/slide6.xml" Id="R3d94df8335af432c" /><Relationship Type="http://schemas.openxmlformats.org/officeDocument/2006/relationships/slide" Target="/ppt/slides/slide7.xml" Id="Rc0def91414b047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76d720dd9b47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6b6a6d02b4747" /><Relationship Type="http://schemas.openxmlformats.org/officeDocument/2006/relationships/theme" Target="/ppt/slideMasters/theme/theme1.xml" Id="R14e157f70f4347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36b6a6d02b47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5e66a306f4b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eb25ab9b34f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5984abd904f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8aa6dbff242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66aad363846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58b7dd0674d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a62d5ba2041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SINCERO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SINCERO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SINCERO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SINCERO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SINCERO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SINCERO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1 669 740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5 752 493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5 761 665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SINCERO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SOGN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SINCERO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Tempoveien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990 250 898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SINCERO AS</a:t>
            </a:r>
          </a:p>
        </p:txBody>
      </p:sp>
    </p:spTree>
  </p:cSld>
  <p:clrMapOvr>
    <a:masterClrMapping xmlns:a="http://schemas.openxmlformats.org/drawingml/2006/main"/>
  </p:clrMapOvr>
</p:sld>
</file>